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B13F-72B7-4753-8822-0A549BC8C9D2}" type="datetimeFigureOut">
              <a:rPr lang="zh-CN" altLang="en-US" smtClean="0"/>
              <a:t>2014/2/4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计算机应用基础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第一章计算机基础</a:t>
            </a:r>
          </a:p>
          <a:p>
            <a:pPr lvl="1"/>
            <a:r>
              <a:rPr lang="zh-CN" altLang="en-US" dirty="0"/>
              <a:t>计算机系统</a:t>
            </a:r>
          </a:p>
          <a:p>
            <a:pPr lvl="1"/>
            <a:r>
              <a:rPr lang="zh-CN" altLang="en-US" dirty="0"/>
              <a:t>计算机硬件</a:t>
            </a:r>
          </a:p>
          <a:p>
            <a:pPr lvl="1"/>
            <a:r>
              <a:rPr lang="zh-CN" altLang="en-US" dirty="0"/>
              <a:t>计算机软件</a:t>
            </a:r>
          </a:p>
          <a:p>
            <a:r>
              <a:rPr lang="zh-CN" altLang="en-US" dirty="0"/>
              <a:t>第二章操作系统</a:t>
            </a:r>
          </a:p>
          <a:p>
            <a:pPr lvl="1"/>
            <a:r>
              <a:rPr lang="zh-CN" altLang="en-US" dirty="0"/>
              <a:t>桌面窗口对话框</a:t>
            </a:r>
          </a:p>
          <a:p>
            <a:pPr lvl="1"/>
            <a:r>
              <a:rPr lang="zh-CN" altLang="en-US" dirty="0"/>
              <a:t>文件操作</a:t>
            </a:r>
          </a:p>
          <a:p>
            <a:pPr lvl="1"/>
            <a:r>
              <a:rPr lang="zh-CN" altLang="en-US" dirty="0"/>
              <a:t>控制面板</a:t>
            </a:r>
          </a:p>
          <a:p>
            <a:r>
              <a:rPr lang="zh-CN" altLang="en-US" dirty="0"/>
              <a:t>第三章计算机网络</a:t>
            </a:r>
          </a:p>
          <a:p>
            <a:pPr lvl="1"/>
            <a:r>
              <a:rPr lang="zh-CN" altLang="en-US" dirty="0"/>
              <a:t>计算机网络概念</a:t>
            </a:r>
          </a:p>
          <a:p>
            <a:pPr lvl="1"/>
            <a:r>
              <a:rPr lang="zh-CN" altLang="en-US" dirty="0"/>
              <a:t>网络协议</a:t>
            </a:r>
          </a:p>
          <a:p>
            <a:pPr lvl="1"/>
            <a:r>
              <a:rPr lang="zh-CN" altLang="en-US" dirty="0"/>
              <a:t>接入方式</a:t>
            </a:r>
          </a:p>
          <a:p>
            <a:pPr lvl="1"/>
            <a:r>
              <a:rPr lang="zh-CN" altLang="en-US" dirty="0"/>
              <a:t>浏览器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全屏显示(4:3)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计算机应用基础</vt:lpstr>
      <vt:lpstr>目录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1</cp:revision>
  <dcterms:created xsi:type="dcterms:W3CDTF">2014-02-04T09:03:44Z</dcterms:created>
  <dcterms:modified xsi:type="dcterms:W3CDTF">2014-02-04T09:05:55Z</dcterms:modified>
</cp:coreProperties>
</file>