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4" autoAdjust="0"/>
    <p:restoredTop sz="86478" autoAdjust="0"/>
  </p:normalViewPr>
  <p:slideViewPr>
    <p:cSldViewPr>
      <p:cViewPr varScale="1">
        <p:scale>
          <a:sx n="57" d="100"/>
          <a:sy n="57" d="100"/>
        </p:scale>
        <p:origin x="-7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圆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B13F-72B7-4753-8822-0A549BC8C9D2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圆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29B13F-72B7-4753-8822-0A549BC8C9D2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F5E9D03-1180-49E6-AA4A-911AFC952C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计算机应用基础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/>
              <a:t>第一章计算机基础</a:t>
            </a:r>
          </a:p>
          <a:p>
            <a:pPr lvl="1"/>
            <a:r>
              <a:rPr lang="zh-CN" altLang="en-US" dirty="0"/>
              <a:t>计算机系统</a:t>
            </a:r>
          </a:p>
          <a:p>
            <a:pPr lvl="1"/>
            <a:r>
              <a:rPr lang="zh-CN" altLang="en-US" dirty="0"/>
              <a:t>计算机硬件</a:t>
            </a:r>
          </a:p>
          <a:p>
            <a:pPr lvl="1"/>
            <a:r>
              <a:rPr lang="zh-CN" altLang="en-US" dirty="0"/>
              <a:t>计算机软件</a:t>
            </a:r>
          </a:p>
          <a:p>
            <a:r>
              <a:rPr lang="zh-CN" altLang="en-US" dirty="0"/>
              <a:t>第二章操作系统</a:t>
            </a:r>
          </a:p>
          <a:p>
            <a:pPr lvl="1"/>
            <a:r>
              <a:rPr lang="zh-CN" altLang="en-US" dirty="0"/>
              <a:t>桌面窗口对话框</a:t>
            </a:r>
          </a:p>
          <a:p>
            <a:pPr lvl="1"/>
            <a:r>
              <a:rPr lang="zh-CN" altLang="en-US" dirty="0"/>
              <a:t>文件操作</a:t>
            </a:r>
          </a:p>
          <a:p>
            <a:pPr lvl="1"/>
            <a:r>
              <a:rPr lang="zh-CN" altLang="en-US" dirty="0"/>
              <a:t>控制面板</a:t>
            </a:r>
          </a:p>
          <a:p>
            <a:r>
              <a:rPr lang="zh-CN" altLang="en-US" dirty="0"/>
              <a:t>第三章计算机网络</a:t>
            </a:r>
          </a:p>
          <a:p>
            <a:pPr lvl="1"/>
            <a:r>
              <a:rPr lang="zh-CN" altLang="en-US" dirty="0"/>
              <a:t>计算机网络概念</a:t>
            </a:r>
          </a:p>
          <a:p>
            <a:pPr lvl="1"/>
            <a:r>
              <a:rPr lang="zh-CN" altLang="en-US" dirty="0"/>
              <a:t>网络协议</a:t>
            </a:r>
          </a:p>
          <a:p>
            <a:pPr lvl="1"/>
            <a:r>
              <a:rPr lang="zh-CN" altLang="en-US" dirty="0"/>
              <a:t>接入方式</a:t>
            </a:r>
          </a:p>
          <a:p>
            <a:pPr lvl="1"/>
            <a:r>
              <a:rPr lang="zh-CN" altLang="en-US" dirty="0"/>
              <a:t>浏览器</a:t>
            </a:r>
          </a:p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zh-CN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第一章计算机基础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rtl="0" eaLnBrk="1" latinLnBrk="0" hangingPunct="1"/>
            <a:r>
              <a:rPr lang="zh-CN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计算机系统</a:t>
            </a:r>
            <a:endParaRPr lang="zh-CN" altLang="zh-CN" dirty="0" smtClean="0">
              <a:effectLst/>
            </a:endParaRPr>
          </a:p>
          <a:p>
            <a:pPr rtl="0" eaLnBrk="1" latinLnBrk="0" hangingPunct="1"/>
            <a:r>
              <a:rPr lang="zh-CN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计算机硬件</a:t>
            </a:r>
            <a:endParaRPr lang="zh-CN" altLang="zh-CN" dirty="0" smtClean="0">
              <a:effectLst/>
            </a:endParaRPr>
          </a:p>
          <a:p>
            <a:pPr rtl="0" eaLnBrk="1" latinLnBrk="0" hangingPunct="1"/>
            <a:r>
              <a:rPr lang="zh-CN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计算机软件</a:t>
            </a:r>
            <a:endParaRPr lang="zh-CN" altLang="zh-CN" dirty="0" smtClean="0">
              <a:effectLst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05803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zh-CN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第二章操作系统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rtl="0" eaLnBrk="1" latinLnBrk="0" hangingPunct="1"/>
            <a:r>
              <a:rPr lang="zh-CN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桌面窗口对话框</a:t>
            </a:r>
            <a:endParaRPr lang="zh-CN" altLang="zh-CN" sz="4400" dirty="0" smtClean="0">
              <a:effectLst/>
            </a:endParaRPr>
          </a:p>
          <a:p>
            <a:pPr rtl="0" eaLnBrk="1" latinLnBrk="0" hangingPunct="1"/>
            <a:r>
              <a:rPr lang="zh-CN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文件操作</a:t>
            </a:r>
            <a:endParaRPr lang="zh-CN" altLang="zh-CN" sz="4400" dirty="0" smtClean="0">
              <a:effectLst/>
            </a:endParaRPr>
          </a:p>
          <a:p>
            <a:pPr rtl="0" eaLnBrk="1" latinLnBrk="0" hangingPunct="1"/>
            <a:r>
              <a:rPr lang="zh-CN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控制面板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1212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第三章计算机网络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rtl="0" eaLnBrk="1" latinLnBrk="0" hangingPunct="1"/>
            <a:r>
              <a:rPr lang="zh-CN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计算机网络概念</a:t>
            </a:r>
            <a:endParaRPr lang="zh-CN" altLang="zh-CN" sz="3200" dirty="0" smtClean="0">
              <a:effectLst/>
            </a:endParaRPr>
          </a:p>
          <a:p>
            <a:pPr rtl="0" eaLnBrk="1" latinLnBrk="0" hangingPunct="1"/>
            <a:r>
              <a:rPr lang="zh-CN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网络协议</a:t>
            </a:r>
            <a:endParaRPr lang="zh-CN" altLang="zh-CN" sz="4400" dirty="0" smtClean="0">
              <a:effectLst/>
            </a:endParaRPr>
          </a:p>
          <a:p>
            <a:pPr rtl="0" eaLnBrk="1" latinLnBrk="0" hangingPunct="1"/>
            <a:r>
              <a:rPr lang="zh-CN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接入方式</a:t>
            </a:r>
            <a:endParaRPr lang="zh-CN" altLang="zh-CN" sz="4400" dirty="0" smtClean="0">
              <a:effectLst/>
            </a:endParaRPr>
          </a:p>
          <a:p>
            <a:pPr rtl="0" eaLnBrk="1" latinLnBrk="0" hangingPunct="1"/>
            <a:r>
              <a:rPr lang="zh-CN" altLang="zh-CN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浏览器</a:t>
            </a:r>
            <a:endParaRPr lang="zh-CN" altLang="zh-CN" sz="4400" dirty="0" smtClean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zh-CN" sz="4400" dirty="0" smtClean="0">
              <a:effectLst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4473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平衡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60</TotalTime>
  <Words>57</Words>
  <Application>Microsoft Office PowerPoint</Application>
  <PresentationFormat>全屏显示(4:3)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平衡</vt:lpstr>
      <vt:lpstr>计算机应用基础</vt:lpstr>
      <vt:lpstr>目录</vt:lpstr>
      <vt:lpstr>第一章计算机基础</vt:lpstr>
      <vt:lpstr>第二章操作系统</vt:lpstr>
      <vt:lpstr>第三章计算机网络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计算机应用基础</dc:title>
  <dc:creator>qlzhang</dc:creator>
  <cp:lastModifiedBy>qlzhang</cp:lastModifiedBy>
  <cp:revision>11</cp:revision>
  <dcterms:created xsi:type="dcterms:W3CDTF">2014-02-04T09:03:44Z</dcterms:created>
  <dcterms:modified xsi:type="dcterms:W3CDTF">2014-03-01T10:22:03Z</dcterms:modified>
</cp:coreProperties>
</file>