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F2816-47B9-47F3-A65D-B6527ED52C65}" type="datetimeFigureOut">
              <a:rPr lang="zh-CN" altLang="en-US" smtClean="0"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A6FA3-7952-4544-922B-A6D471281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14678" y="2143116"/>
            <a:ext cx="2268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进入效果</a:t>
            </a:r>
            <a:endParaRPr lang="zh-CN" altLang="en-US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4678" y="3221180"/>
            <a:ext cx="2242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强调效果</a:t>
            </a:r>
            <a:endParaRPr lang="zh-CN" altLang="en-US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4286256"/>
            <a:ext cx="2242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退出</a:t>
            </a:r>
            <a:r>
              <a:rPr lang="zh-CN" alt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效果</a:t>
            </a:r>
            <a:endParaRPr lang="zh-CN" altLang="en-US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14480" y="928670"/>
            <a:ext cx="527740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自定义动画效果设置</a:t>
            </a:r>
            <a:endParaRPr lang="zh-CN" alt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qlzhang</dc:creator>
  <cp:lastModifiedBy>qlzhang</cp:lastModifiedBy>
  <cp:revision>3</cp:revision>
  <dcterms:created xsi:type="dcterms:W3CDTF">2014-02-06T02:42:59Z</dcterms:created>
  <dcterms:modified xsi:type="dcterms:W3CDTF">2014-02-06T02:55:49Z</dcterms:modified>
</cp:coreProperties>
</file>