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5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91680" y="761312"/>
            <a:ext cx="5843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自定义动画的动作路径</a:t>
            </a:r>
            <a:endParaRPr lang="zh-CN" alt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15616" y="3356992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360000" h="360000"/>
            <a:bevelB w="360000" h="36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1</a:t>
            </a:r>
            <a:endParaRPr lang="zh-CN" altLang="en-US" sz="3200" dirty="0"/>
          </a:p>
        </p:txBody>
      </p:sp>
      <p:sp>
        <p:nvSpPr>
          <p:cNvPr id="8" name="椭圆 7"/>
          <p:cNvSpPr/>
          <p:nvPr/>
        </p:nvSpPr>
        <p:spPr>
          <a:xfrm>
            <a:off x="3059832" y="3356992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360000" h="360000"/>
            <a:bevelB w="360000" h="36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2</a:t>
            </a:r>
            <a:endParaRPr lang="zh-CN" altLang="en-US" sz="3200" dirty="0"/>
          </a:p>
        </p:txBody>
      </p:sp>
      <p:sp>
        <p:nvSpPr>
          <p:cNvPr id="9" name="椭圆 8"/>
          <p:cNvSpPr/>
          <p:nvPr/>
        </p:nvSpPr>
        <p:spPr>
          <a:xfrm>
            <a:off x="5004048" y="3356992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360000" h="360000"/>
            <a:bevelB w="360000" h="36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3</a:t>
            </a:r>
            <a:endParaRPr lang="zh-CN" altLang="en-US" sz="3200" dirty="0"/>
          </a:p>
        </p:txBody>
      </p:sp>
      <p:sp>
        <p:nvSpPr>
          <p:cNvPr id="10" name="椭圆 9"/>
          <p:cNvSpPr/>
          <p:nvPr/>
        </p:nvSpPr>
        <p:spPr>
          <a:xfrm>
            <a:off x="6948264" y="3356992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360000" h="360000"/>
            <a:bevelB w="360000" h="36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4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qlzhang</dc:creator>
  <cp:lastModifiedBy>qlzhang</cp:lastModifiedBy>
  <cp:revision>18</cp:revision>
  <dcterms:created xsi:type="dcterms:W3CDTF">2014-02-06T02:42:59Z</dcterms:created>
  <dcterms:modified xsi:type="dcterms:W3CDTF">2014-03-04T13:13:43Z</dcterms:modified>
</cp:coreProperties>
</file>