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7" d="100"/>
          <a:sy n="67" d="100"/>
        </p:scale>
        <p:origin x="-516" y="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F2816-47B9-47F3-A65D-B6527ED52C65}" type="datetimeFigureOut">
              <a:rPr lang="zh-CN" altLang="en-US" smtClean="0"/>
              <a:pPr/>
              <a:t>2014/3/4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A6FA3-7952-4544-922B-A6D471281C3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F2816-47B9-47F3-A65D-B6527ED52C65}" type="datetimeFigureOut">
              <a:rPr lang="zh-CN" altLang="en-US" smtClean="0"/>
              <a:pPr/>
              <a:t>2014/3/4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A6FA3-7952-4544-922B-A6D471281C3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F2816-47B9-47F3-A65D-B6527ED52C65}" type="datetimeFigureOut">
              <a:rPr lang="zh-CN" altLang="en-US" smtClean="0"/>
              <a:pPr/>
              <a:t>2014/3/4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A6FA3-7952-4544-922B-A6D471281C3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F2816-47B9-47F3-A65D-B6527ED52C65}" type="datetimeFigureOut">
              <a:rPr lang="zh-CN" altLang="en-US" smtClean="0"/>
              <a:pPr/>
              <a:t>2014/3/4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A6FA3-7952-4544-922B-A6D471281C3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F2816-47B9-47F3-A65D-B6527ED52C65}" type="datetimeFigureOut">
              <a:rPr lang="zh-CN" altLang="en-US" smtClean="0"/>
              <a:pPr/>
              <a:t>2014/3/4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A6FA3-7952-4544-922B-A6D471281C3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F2816-47B9-47F3-A65D-B6527ED52C65}" type="datetimeFigureOut">
              <a:rPr lang="zh-CN" altLang="en-US" smtClean="0"/>
              <a:pPr/>
              <a:t>2014/3/4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A6FA3-7952-4544-922B-A6D471281C3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F2816-47B9-47F3-A65D-B6527ED52C65}" type="datetimeFigureOut">
              <a:rPr lang="zh-CN" altLang="en-US" smtClean="0"/>
              <a:pPr/>
              <a:t>2014/3/4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A6FA3-7952-4544-922B-A6D471281C3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F2816-47B9-47F3-A65D-B6527ED52C65}" type="datetimeFigureOut">
              <a:rPr lang="zh-CN" altLang="en-US" smtClean="0"/>
              <a:pPr/>
              <a:t>2014/3/4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A6FA3-7952-4544-922B-A6D471281C3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F2816-47B9-47F3-A65D-B6527ED52C65}" type="datetimeFigureOut">
              <a:rPr lang="zh-CN" altLang="en-US" smtClean="0"/>
              <a:pPr/>
              <a:t>2014/3/4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A6FA3-7952-4544-922B-A6D471281C3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F2816-47B9-47F3-A65D-B6527ED52C65}" type="datetimeFigureOut">
              <a:rPr lang="zh-CN" altLang="en-US" smtClean="0"/>
              <a:pPr/>
              <a:t>2014/3/4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A6FA3-7952-4544-922B-A6D471281C3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F2816-47B9-47F3-A65D-B6527ED52C65}" type="datetimeFigureOut">
              <a:rPr lang="zh-CN" altLang="en-US" smtClean="0"/>
              <a:pPr/>
              <a:t>2014/3/4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A6FA3-7952-4544-922B-A6D471281C3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DF2816-47B9-47F3-A65D-B6527ED52C65}" type="datetimeFigureOut">
              <a:rPr lang="zh-CN" altLang="en-US" smtClean="0"/>
              <a:pPr/>
              <a:t>2014/3/4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3A6FA3-7952-4544-922B-A6D471281C3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1691680" y="761312"/>
            <a:ext cx="584326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zh-CN" altLang="en-US" sz="4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自定义动画的动作路径</a:t>
            </a:r>
            <a:endParaRPr lang="zh-CN" altLang="en-US" sz="4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7" name="椭圆 6"/>
          <p:cNvSpPr/>
          <p:nvPr/>
        </p:nvSpPr>
        <p:spPr>
          <a:xfrm>
            <a:off x="1115616" y="3356992"/>
            <a:ext cx="720000" cy="720000"/>
          </a:xfrm>
          <a:prstGeom prst="ellipse">
            <a:avLst/>
          </a:prstGeom>
          <a:gradFill flip="none" rotWithShape="1">
            <a:gsLst>
              <a:gs pos="0">
                <a:srgbClr val="0070C0"/>
              </a:gs>
              <a:gs pos="100000">
                <a:schemeClr val="tx2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scene3d>
            <a:camera prst="orthographicFront"/>
            <a:lightRig rig="threePt" dir="t"/>
          </a:scene3d>
          <a:sp3d>
            <a:bevelT w="360000" h="360000"/>
            <a:bevelB w="360000" h="360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dirty="0" smtClean="0"/>
              <a:t>1</a:t>
            </a:r>
            <a:endParaRPr lang="zh-CN" altLang="en-US" sz="3200" dirty="0"/>
          </a:p>
        </p:txBody>
      </p:sp>
      <p:sp>
        <p:nvSpPr>
          <p:cNvPr id="8" name="椭圆 7"/>
          <p:cNvSpPr/>
          <p:nvPr/>
        </p:nvSpPr>
        <p:spPr>
          <a:xfrm>
            <a:off x="3059832" y="3356992"/>
            <a:ext cx="720000" cy="720000"/>
          </a:xfrm>
          <a:prstGeom prst="ellipse">
            <a:avLst/>
          </a:prstGeom>
          <a:gradFill flip="none" rotWithShape="1">
            <a:gsLst>
              <a:gs pos="0">
                <a:srgbClr val="0070C0"/>
              </a:gs>
              <a:gs pos="100000">
                <a:schemeClr val="tx2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scene3d>
            <a:camera prst="orthographicFront"/>
            <a:lightRig rig="threePt" dir="t"/>
          </a:scene3d>
          <a:sp3d>
            <a:bevelT w="360000" h="360000"/>
            <a:bevelB w="360000" h="360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dirty="0" smtClean="0"/>
              <a:t>2</a:t>
            </a:r>
            <a:endParaRPr lang="zh-CN" altLang="en-US" sz="3200" dirty="0"/>
          </a:p>
        </p:txBody>
      </p:sp>
      <p:sp>
        <p:nvSpPr>
          <p:cNvPr id="9" name="椭圆 8"/>
          <p:cNvSpPr/>
          <p:nvPr/>
        </p:nvSpPr>
        <p:spPr>
          <a:xfrm>
            <a:off x="5004048" y="3356992"/>
            <a:ext cx="720000" cy="720000"/>
          </a:xfrm>
          <a:prstGeom prst="ellipse">
            <a:avLst/>
          </a:prstGeom>
          <a:gradFill flip="none" rotWithShape="1">
            <a:gsLst>
              <a:gs pos="0">
                <a:srgbClr val="0070C0"/>
              </a:gs>
              <a:gs pos="100000">
                <a:schemeClr val="tx2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scene3d>
            <a:camera prst="orthographicFront"/>
            <a:lightRig rig="threePt" dir="t"/>
          </a:scene3d>
          <a:sp3d>
            <a:bevelT w="360000" h="360000"/>
            <a:bevelB w="360000" h="360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dirty="0" smtClean="0"/>
              <a:t>3</a:t>
            </a:r>
            <a:endParaRPr lang="zh-CN" altLang="en-US" sz="3200" dirty="0"/>
          </a:p>
        </p:txBody>
      </p:sp>
      <p:sp>
        <p:nvSpPr>
          <p:cNvPr id="10" name="椭圆 9"/>
          <p:cNvSpPr/>
          <p:nvPr/>
        </p:nvSpPr>
        <p:spPr>
          <a:xfrm>
            <a:off x="6948264" y="3356992"/>
            <a:ext cx="720000" cy="720000"/>
          </a:xfrm>
          <a:prstGeom prst="ellipse">
            <a:avLst/>
          </a:prstGeom>
          <a:gradFill flip="none" rotWithShape="1">
            <a:gsLst>
              <a:gs pos="0">
                <a:srgbClr val="0070C0"/>
              </a:gs>
              <a:gs pos="100000">
                <a:schemeClr val="tx2">
                  <a:lumMod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scene3d>
            <a:camera prst="orthographicFront"/>
            <a:lightRig rig="threePt" dir="t"/>
          </a:scene3d>
          <a:sp3d>
            <a:bevelT w="360000" h="360000"/>
            <a:bevelB w="360000" h="360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dirty="0" smtClean="0"/>
              <a:t>4</a:t>
            </a:r>
            <a:endParaRPr lang="zh-CN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9</Words>
  <Application>Microsoft Office PowerPoint</Application>
  <PresentationFormat>全屏显示(4:3)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qlzhang</dc:creator>
  <cp:lastModifiedBy>qlzhang</cp:lastModifiedBy>
  <cp:revision>18</cp:revision>
  <dcterms:created xsi:type="dcterms:W3CDTF">2014-02-06T02:42:59Z</dcterms:created>
  <dcterms:modified xsi:type="dcterms:W3CDTF">2014-03-04T13:13:43Z</dcterms:modified>
</cp:coreProperties>
</file>