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69" autoAdjust="0"/>
  </p:normalViewPr>
  <p:slideViewPr>
    <p:cSldViewPr>
      <p:cViewPr varScale="1">
        <p:scale>
          <a:sx n="79" d="100"/>
          <a:sy n="79" d="100"/>
        </p:scale>
        <p:origin x="-7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2014/2/16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2014/2/16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2014/2/16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567E-CE1D-4EF1-BC86-F684D9CCA8BA}" type="datetimeFigureOut">
              <a:rPr lang="zh-CN" altLang="en-US" smtClean="0"/>
              <a:pPr/>
              <a:t>2014/2/16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3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4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7567E-CE1D-4EF1-BC86-F684D9CCA8BA}" type="datetimeFigureOut">
              <a:rPr lang="zh-CN" altLang="en-US" smtClean="0"/>
              <a:pPr/>
              <a:t>2014/2/16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8F9E8-CAB1-45B1-B618-A3F8EE782C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mtClean="0"/>
              <a:t>计算机应用基础</a:t>
            </a:r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857224" y="2786058"/>
            <a:ext cx="177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>
                    <a:lumMod val="50000"/>
                  </a:schemeClr>
                </a:solidFill>
                <a:latin typeface="华文新魏" pitchFamily="2" charset="-122"/>
                <a:ea typeface="华文新魏" pitchFamily="2" charset="-122"/>
              </a:rPr>
              <a:t>北京师范大学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第一章计算机基础</a:t>
            </a:r>
          </a:p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sz="4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计算机系统</a:t>
            </a:r>
          </a:p>
          <a:p>
            <a:pPr lvl="0"/>
            <a:r>
              <a:rPr lang="zh-CN" altLang="en-US" sz="4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计算机硬件</a:t>
            </a:r>
          </a:p>
          <a:p>
            <a:pPr lvl="0"/>
            <a:r>
              <a:rPr lang="zh-CN" altLang="en-US" sz="4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计算机软件</a:t>
            </a:r>
          </a:p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第二章操作系统</a:t>
            </a:r>
          </a:p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z="4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桌面窗口对话框</a:t>
            </a:r>
          </a:p>
          <a:p>
            <a:pPr lvl="0"/>
            <a:r>
              <a:rPr lang="zh-CN" altLang="en-US" sz="4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文件操作</a:t>
            </a:r>
          </a:p>
          <a:p>
            <a:pPr lvl="0"/>
            <a:r>
              <a:rPr lang="zh-CN" altLang="en-US" sz="4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控制面板</a:t>
            </a:r>
          </a:p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第三章计算机网络</a:t>
            </a:r>
          </a:p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z="4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计算机网络概念</a:t>
            </a:r>
          </a:p>
          <a:p>
            <a:pPr lvl="0"/>
            <a:r>
              <a:rPr lang="zh-CN" altLang="en-US" sz="4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网络协议</a:t>
            </a:r>
          </a:p>
          <a:p>
            <a:pPr lvl="0"/>
            <a:r>
              <a:rPr lang="zh-CN" altLang="en-US" sz="4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接入方式</a:t>
            </a:r>
          </a:p>
          <a:p>
            <a:pPr lvl="0"/>
            <a:r>
              <a:rPr lang="zh-CN" altLang="en-US" sz="4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浏览器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龙腾四海">
  <a:themeElements>
    <a:clrScheme name="自定义 10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FFC000"/>
      </a:hlink>
      <a:folHlink>
        <a:srgbClr val="00B0F0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214</TotalTime>
  <Words>30</Words>
  <Application>Microsoft Office PowerPoint</Application>
  <PresentationFormat>全屏显示(4:3)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龙腾四海</vt:lpstr>
      <vt:lpstr>计算机应用基础</vt:lpstr>
      <vt:lpstr>第一章计算机基础 </vt:lpstr>
      <vt:lpstr>第二章操作系统 </vt:lpstr>
      <vt:lpstr>第三章计算机网络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第一章计算机基础</dc:title>
  <dc:creator>qlzhang</dc:creator>
  <cp:lastModifiedBy>qlzhang</cp:lastModifiedBy>
  <cp:revision>17</cp:revision>
  <dcterms:created xsi:type="dcterms:W3CDTF">2014-02-05T02:25:11Z</dcterms:created>
  <dcterms:modified xsi:type="dcterms:W3CDTF">2014-02-16T12:09:54Z</dcterms:modified>
</cp:coreProperties>
</file>