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2" r:id="rId3"/>
    <p:sldId id="259" r:id="rId4"/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88" autoAdjust="0"/>
    <p:restoredTop sz="86369" autoAdjust="0"/>
  </p:normalViewPr>
  <p:slideViewPr>
    <p:cSldViewPr>
      <p:cViewPr varScale="1">
        <p:scale>
          <a:sx n="57" d="100"/>
          <a:sy n="57" d="100"/>
        </p:scale>
        <p:origin x="-91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1470025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87716" y="2643182"/>
            <a:ext cx="6670366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567E-CE1D-4EF1-BC86-F684D9CCA8BA}" type="datetimeFigureOut">
              <a:rPr lang="zh-CN" altLang="en-US" smtClean="0"/>
              <a:pPr/>
              <a:t>2014/3/8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F9E8-CAB1-45B1-B618-A3F8EE782C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567E-CE1D-4EF1-BC86-F684D9CCA8BA}" type="datetimeFigureOut">
              <a:rPr lang="zh-CN" altLang="en-US" smtClean="0"/>
              <a:pPr/>
              <a:t>2014/3/8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F9E8-CAB1-45B1-B618-A3F8EE782C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143768" y="274639"/>
            <a:ext cx="1543032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61513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567E-CE1D-4EF1-BC86-F684D9CCA8BA}" type="datetimeFigureOut">
              <a:rPr lang="zh-CN" altLang="en-US" smtClean="0"/>
              <a:pPr/>
              <a:t>2014/3/8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F9E8-CAB1-45B1-B618-A3F8EE782C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567E-CE1D-4EF1-BC86-F684D9CCA8BA}" type="datetimeFigureOut">
              <a:rPr lang="zh-CN" altLang="en-US" smtClean="0"/>
              <a:pPr/>
              <a:t>2014/3/8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F9E8-CAB1-45B1-B618-A3F8EE782C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2924181"/>
            <a:ext cx="7772400" cy="1362075"/>
          </a:xfrm>
        </p:spPr>
        <p:txBody>
          <a:bodyPr anchor="t"/>
          <a:lstStyle>
            <a:lvl1pPr algn="l">
              <a:defRPr sz="44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85800" y="142874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567E-CE1D-4EF1-BC86-F684D9CCA8BA}" type="datetimeFigureOut">
              <a:rPr lang="zh-CN" altLang="en-US" smtClean="0"/>
              <a:pPr/>
              <a:t>2014/3/8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F9E8-CAB1-45B1-B618-A3F8EE782C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567E-CE1D-4EF1-BC86-F684D9CCA8BA}" type="datetimeFigureOut">
              <a:rPr lang="zh-CN" altLang="en-US" smtClean="0"/>
              <a:pPr/>
              <a:t>2014/3/8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F9E8-CAB1-45B1-B618-A3F8EE782C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567E-CE1D-4EF1-BC86-F684D9CCA8BA}" type="datetimeFigureOut">
              <a:rPr lang="zh-CN" altLang="en-US" smtClean="0"/>
              <a:pPr/>
              <a:t>2014/3/8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F9E8-CAB1-45B1-B618-A3F8EE782C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567E-CE1D-4EF1-BC86-F684D9CCA8BA}" type="datetimeFigureOut">
              <a:rPr lang="zh-CN" altLang="en-US" smtClean="0"/>
              <a:pPr/>
              <a:t>2014/3/8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F9E8-CAB1-45B1-B618-A3F8EE782C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567E-CE1D-4EF1-BC86-F684D9CCA8BA}" type="datetimeFigureOut">
              <a:rPr lang="zh-CN" altLang="en-US" smtClean="0"/>
              <a:pPr/>
              <a:t>2014/3/8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F9E8-CAB1-45B1-B618-A3F8EE782C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0382" y="1071546"/>
            <a:ext cx="5111750" cy="50497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679083" y="1071546"/>
            <a:ext cx="3008313" cy="3429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567E-CE1D-4EF1-BC86-F684D9CCA8BA}" type="datetimeFigureOut">
              <a:rPr lang="zh-CN" altLang="en-US" smtClean="0"/>
              <a:pPr/>
              <a:t>2014/3/8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F9E8-CAB1-45B1-B618-A3F8EE782C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5" y="285728"/>
            <a:ext cx="8230993" cy="696626"/>
          </a:xfrm>
        </p:spPr>
        <p:txBody>
          <a:bodyPr anchor="ctr"/>
          <a:lstStyle>
            <a:lvl1pPr algn="ctr">
              <a:defRPr sz="36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001024" y="642918"/>
            <a:ext cx="785818" cy="4572032"/>
          </a:xfrm>
        </p:spPr>
        <p:txBody>
          <a:bodyPr vert="eaVert"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42922" y="541340"/>
            <a:ext cx="6415094" cy="5459428"/>
          </a:xfrm>
          <a:prstGeom prst="roundRect">
            <a:avLst>
              <a:gd name="adj" fmla="val 4800"/>
            </a:avLst>
          </a:prstGeom>
          <a:solidFill>
            <a:schemeClr val="accent1">
              <a:tint val="20000"/>
            </a:schemeClr>
          </a:solidFill>
          <a:ln w="38100"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tint val="20000"/>
                  </a:schemeClr>
                </a:gs>
              </a:gsLst>
              <a:lin ang="16200000" scaled="1"/>
              <a:tileRect/>
            </a:gradFill>
          </a:ln>
          <a:effectLst>
            <a:outerShdw blurRad="76200" dist="38100" dir="5400000" sx="100500" sy="100500" algn="tl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72330" y="1000108"/>
            <a:ext cx="914368" cy="4214842"/>
          </a:xfrm>
        </p:spPr>
        <p:txBody>
          <a:bodyPr vert="eaVert"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567E-CE1D-4EF1-BC86-F684D9CCA8BA}" type="datetimeFigureOut">
              <a:rPr lang="zh-CN" altLang="en-US" smtClean="0"/>
              <a:pPr/>
              <a:t>2014/3/8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F9E8-CAB1-45B1-B618-A3F8EE782C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3">
            <a:duotone>
              <a:schemeClr val="accent1"/>
              <a:srgbClr val="FFFFFF"/>
            </a:duotone>
            <a:lum bright="12000" contrast="40000"/>
          </a:blip>
          <a:stretch>
            <a:fillRect/>
          </a:stretch>
        </p:blipFill>
        <p:spPr>
          <a:xfrm>
            <a:off x="6667809" y="4915143"/>
            <a:ext cx="2476191" cy="194285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矩形 9"/>
          <p:cNvSpPr/>
          <p:nvPr/>
        </p:nvSpPr>
        <p:spPr>
          <a:xfrm>
            <a:off x="0" y="0"/>
            <a:ext cx="9144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20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</a:schemeClr>
              </a:gs>
            </a:gsLst>
            <a:lin ang="18900000" scaled="1"/>
            <a:tileRect/>
          </a:gradFill>
          <a:ln w="12700" cap="rnd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0" y="40951"/>
            <a:ext cx="4572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5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  <a:alpha val="60000"/>
                </a:schemeClr>
              </a:gs>
            </a:gsLst>
            <a:lin ang="8100000" scaled="1"/>
            <a:tileRect/>
          </a:gradFill>
          <a:ln w="12700" cap="rnd" cmpd="sng" algn="ctr">
            <a:noFill/>
            <a:prstDash val="solid"/>
          </a:ln>
          <a:effectLst>
            <a:glow>
              <a:schemeClr val="accent1">
                <a:tint val="100000"/>
                <a:shade val="100000"/>
                <a:hueMod val="100000"/>
                <a:satMod val="100000"/>
              </a:schemeClr>
            </a:glow>
            <a:softEdge rad="127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4">
            <a:duotone>
              <a:schemeClr val="accent1"/>
              <a:srgbClr val="FFFFFF"/>
            </a:duotone>
            <a:lum bright="35000" contrast="40000"/>
          </a:blip>
          <a:stretch>
            <a:fillRect/>
          </a:stretch>
        </p:blipFill>
        <p:spPr>
          <a:xfrm>
            <a:off x="0" y="6420445"/>
            <a:ext cx="9144000" cy="43755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7567E-CE1D-4EF1-BC86-F684D9CCA8BA}" type="datetimeFigureOut">
              <a:rPr lang="zh-CN" altLang="en-US" smtClean="0"/>
              <a:pPr/>
              <a:t>2014/3/8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8F9E8-CAB1-45B1-B618-A3F8EE782C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 2"/>
        <a:buChar char="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60000"/>
        <a:buFont typeface="Wingdings 2"/>
        <a:buChar char="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45000"/>
        <a:buFont typeface="Wingdings 2"/>
        <a:buChar char="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计算机应用基础</a:t>
            </a:r>
            <a:endParaRPr lang="zh-CN" altLang="en-US" dirty="0"/>
          </a:p>
        </p:txBody>
      </p:sp>
      <p:sp>
        <p:nvSpPr>
          <p:cNvPr id="4" name="动作按钮: 结束 3">
            <a:hlinkClick r:id="" action="ppaction://hlinkshowjump?jump=endshow" highlightClick="1"/>
          </p:cNvPr>
          <p:cNvSpPr/>
          <p:nvPr/>
        </p:nvSpPr>
        <p:spPr>
          <a:xfrm>
            <a:off x="7786710" y="5643578"/>
            <a:ext cx="857256" cy="571504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smtClean="0"/>
              <a:t>制作单位</a:t>
            </a:r>
            <a:r>
              <a:rPr lang="en-US" altLang="zh-CN" smtClean="0"/>
              <a:t>: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北京师范大学继续教育学院</a:t>
            </a:r>
            <a:r>
              <a:rPr lang="zh-CN" altLang="en-US" dirty="0" smtClean="0">
                <a:solidFill>
                  <a:schemeClr val="bg1">
                    <a:lumMod val="50000"/>
                  </a:schemeClr>
                </a:solidFill>
                <a:latin typeface="华文新魏" pitchFamily="2" charset="-122"/>
                <a:ea typeface="华文新魏" pitchFamily="2" charset="-122"/>
              </a:rPr>
              <a:t/>
            </a:r>
            <a:br>
              <a:rPr lang="zh-CN" altLang="en-US" dirty="0" smtClean="0">
                <a:solidFill>
                  <a:schemeClr val="bg1">
                    <a:lumMod val="50000"/>
                  </a:schemeClr>
                </a:solidFill>
                <a:latin typeface="华文新魏" pitchFamily="2" charset="-122"/>
                <a:ea typeface="华文新魏" pitchFamily="2" charset="-122"/>
              </a:rPr>
            </a:b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57620" y="714356"/>
            <a:ext cx="14287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latin typeface="华文琥珀" pitchFamily="2" charset="-122"/>
                <a:ea typeface="华文琥珀" pitchFamily="2" charset="-122"/>
              </a:rPr>
              <a:t>目录</a:t>
            </a:r>
            <a:endParaRPr lang="zh-CN" altLang="en-US" sz="4400" dirty="0">
              <a:latin typeface="华文琥珀" pitchFamily="2" charset="-122"/>
              <a:ea typeface="华文琥珀" pitchFamily="2" charset="-122"/>
            </a:endParaRPr>
          </a:p>
        </p:txBody>
      </p:sp>
      <p:sp>
        <p:nvSpPr>
          <p:cNvPr id="5" name="TextBox 4">
            <a:hlinkClick r:id="rId2" action="ppaction://hlinksldjump"/>
          </p:cNvPr>
          <p:cNvSpPr txBox="1"/>
          <p:nvPr/>
        </p:nvSpPr>
        <p:spPr>
          <a:xfrm>
            <a:off x="2357422" y="2000240"/>
            <a:ext cx="4429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/>
              <a:t>第一章   计算机基础</a:t>
            </a:r>
            <a:endParaRPr lang="zh-CN" altLang="en-US" sz="3600" dirty="0"/>
          </a:p>
        </p:txBody>
      </p:sp>
      <p:sp>
        <p:nvSpPr>
          <p:cNvPr id="6" name="TextBox 5">
            <a:hlinkClick r:id="rId3" action="ppaction://hlinksldjump"/>
          </p:cNvPr>
          <p:cNvSpPr txBox="1"/>
          <p:nvPr/>
        </p:nvSpPr>
        <p:spPr>
          <a:xfrm>
            <a:off x="2357422" y="2928934"/>
            <a:ext cx="36182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 smtClean="0"/>
              <a:t>第二章  操作系统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57422" y="4000504"/>
            <a:ext cx="39789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 smtClean="0"/>
              <a:t>第三章 计算机网络</a:t>
            </a:r>
          </a:p>
        </p:txBody>
      </p:sp>
      <p:sp>
        <p:nvSpPr>
          <p:cNvPr id="8" name="动作按钮: 开始 7">
            <a:hlinkClick r:id="" action="ppaction://hlinkshowjump?jump=firstslide" highlightClick="1"/>
          </p:cNvPr>
          <p:cNvSpPr/>
          <p:nvPr/>
        </p:nvSpPr>
        <p:spPr>
          <a:xfrm>
            <a:off x="7500958" y="5786454"/>
            <a:ext cx="714380" cy="57150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第一章计算机基础</a:t>
            </a:r>
          </a:p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计算机系统</a:t>
            </a:r>
          </a:p>
          <a:p>
            <a:pPr lvl="0"/>
            <a:r>
              <a:rPr lang="zh-CN" alt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计算机硬件</a:t>
            </a:r>
          </a:p>
          <a:p>
            <a:pPr lvl="0"/>
            <a:r>
              <a:rPr lang="zh-CN" alt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计算机软件</a:t>
            </a:r>
          </a:p>
          <a:p>
            <a:endParaRPr lang="zh-CN" altLang="en-US" dirty="0"/>
          </a:p>
        </p:txBody>
      </p:sp>
      <p:sp>
        <p:nvSpPr>
          <p:cNvPr id="4" name="动作按钮: 开始 3">
            <a:hlinkClick r:id="" action="ppaction://hlinkshowjump?jump=firstslide" highlightClick="1"/>
          </p:cNvPr>
          <p:cNvSpPr/>
          <p:nvPr/>
        </p:nvSpPr>
        <p:spPr>
          <a:xfrm>
            <a:off x="7500958" y="5786454"/>
            <a:ext cx="714380" cy="57150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第二章操作系统</a:t>
            </a:r>
          </a:p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桌面窗口对话框</a:t>
            </a:r>
          </a:p>
          <a:p>
            <a:pPr lvl="0"/>
            <a:r>
              <a:rPr lang="zh-CN" alt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文件操作</a:t>
            </a:r>
          </a:p>
          <a:p>
            <a:pPr lvl="0"/>
            <a:r>
              <a:rPr lang="zh-CN" alt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控制面板</a:t>
            </a:r>
          </a:p>
          <a:p>
            <a:endParaRPr lang="zh-CN" altLang="en-US" dirty="0"/>
          </a:p>
        </p:txBody>
      </p:sp>
      <p:sp>
        <p:nvSpPr>
          <p:cNvPr id="4" name="动作按钮: 开始 3">
            <a:hlinkClick r:id="" action="ppaction://hlinkshowjump?jump=firstslide" highlightClick="1"/>
          </p:cNvPr>
          <p:cNvSpPr/>
          <p:nvPr/>
        </p:nvSpPr>
        <p:spPr>
          <a:xfrm>
            <a:off x="7500958" y="5786454"/>
            <a:ext cx="714380" cy="57150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第三章计算机网络</a:t>
            </a:r>
          </a:p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计算机网络概念</a:t>
            </a:r>
          </a:p>
          <a:p>
            <a:pPr lvl="0"/>
            <a:r>
              <a:rPr lang="zh-CN" alt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网络协议</a:t>
            </a:r>
          </a:p>
          <a:p>
            <a:pPr lvl="0"/>
            <a:r>
              <a:rPr lang="zh-CN" alt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接入方式</a:t>
            </a:r>
          </a:p>
          <a:p>
            <a:pPr lvl="0"/>
            <a:r>
              <a:rPr lang="zh-CN" alt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浏览器</a:t>
            </a:r>
            <a:endParaRPr lang="zh-CN" altLang="en-US" dirty="0"/>
          </a:p>
        </p:txBody>
      </p:sp>
      <p:sp>
        <p:nvSpPr>
          <p:cNvPr id="6" name="动作按钮: 结束 5">
            <a:hlinkClick r:id="" action="ppaction://hlinkshowjump?jump=endshow" highlightClick="1"/>
          </p:cNvPr>
          <p:cNvSpPr/>
          <p:nvPr/>
        </p:nvSpPr>
        <p:spPr>
          <a:xfrm>
            <a:off x="7429520" y="5643578"/>
            <a:ext cx="785818" cy="571504"/>
          </a:xfrm>
          <a:prstGeom prst="actionButtonEn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龙腾四海">
  <a:themeElements>
    <a:clrScheme name="自定义 3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FFC000"/>
      </a:hlink>
      <a:folHlink>
        <a:srgbClr val="FFC000"/>
      </a:folHlink>
    </a:clrScheme>
    <a:fontScheme name="龙腾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龙腾四海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250000"/>
              </a:schemeClr>
            </a:gs>
            <a:gs pos="75000">
              <a:schemeClr val="phClr">
                <a:tint val="80000"/>
                <a:shade val="100000"/>
                <a:hueMod val="100000"/>
                <a:satMod val="375000"/>
              </a:schemeClr>
            </a:gs>
            <a:gs pos="100000">
              <a:schemeClr val="phClr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100000"/>
                <a:shade val="75000"/>
                <a:hueMod val="100000"/>
                <a:satMod val="100000"/>
              </a:schemeClr>
            </a:duotone>
          </a:blip>
          <a:tile tx="0" ty="0" sx="50000" sy="50000" flip="none" algn="ctr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2700" h="12700" prst="relaxedInset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  <a:outerShdw blurRad="44450" dist="50800" dir="3300000" sx="99000" sy="99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4220000"/>
            </a:lightRig>
          </a:scene3d>
          <a:sp3d prstMaterial="dkEdge">
            <a:bevelT w="63500" h="63500"/>
            <a:bevelB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Dragon</Template>
  <TotalTime>160</TotalTime>
  <Words>43</Words>
  <Application>Microsoft Office PowerPoint</Application>
  <PresentationFormat>全屏显示(4:3)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龙腾四海</vt:lpstr>
      <vt:lpstr>计算机应用基础</vt:lpstr>
      <vt:lpstr>制作单位: 北京师范大学继续教育学院 </vt:lpstr>
      <vt:lpstr>PowerPoint 演示文稿</vt:lpstr>
      <vt:lpstr>第一章计算机基础 </vt:lpstr>
      <vt:lpstr>第二章操作系统 </vt:lpstr>
      <vt:lpstr>第三章计算机网络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第一章计算机基础</dc:title>
  <dc:creator>qlzhang</dc:creator>
  <cp:lastModifiedBy>qlzhang</cp:lastModifiedBy>
  <cp:revision>17</cp:revision>
  <dcterms:created xsi:type="dcterms:W3CDTF">2014-02-05T02:25:11Z</dcterms:created>
  <dcterms:modified xsi:type="dcterms:W3CDTF">2014-03-08T03:45:31Z</dcterms:modified>
</cp:coreProperties>
</file>