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59" r:id="rId4"/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88" autoAdjust="0"/>
    <p:restoredTop sz="86369" autoAdjust="0"/>
  </p:normalViewPr>
  <p:slideViewPr>
    <p:cSldViewPr>
      <p:cViewPr varScale="1">
        <p:scale>
          <a:sx n="57" d="100"/>
          <a:sy n="57" d="100"/>
        </p:scale>
        <p:origin x="-9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2014/3/8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2014/3/8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2014/3/8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7567E-CE1D-4EF1-BC86-F684D9CCA8BA}" type="datetimeFigureOut">
              <a:rPr lang="zh-CN" altLang="en-US" smtClean="0"/>
              <a:pPr/>
              <a:t>2014/3/8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计算机应用基础</a:t>
            </a:r>
            <a:endParaRPr lang="zh-CN" altLang="en-US" dirty="0"/>
          </a:p>
        </p:txBody>
      </p:sp>
      <p:sp>
        <p:nvSpPr>
          <p:cNvPr id="4" name="动作按钮: 结束 3">
            <a:hlinkClick r:id="" action="ppaction://hlinkshowjump?jump=endshow" highlightClick="1"/>
          </p:cNvPr>
          <p:cNvSpPr/>
          <p:nvPr/>
        </p:nvSpPr>
        <p:spPr>
          <a:xfrm>
            <a:off x="7786710" y="5643578"/>
            <a:ext cx="857256" cy="57150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mtClean="0"/>
              <a:t>制作单位</a:t>
            </a:r>
            <a:r>
              <a:rPr lang="en-US" altLang="zh-CN" smtClean="0"/>
              <a:t>: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北京师范大学继续教育学院</a:t>
            </a: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华文新魏" pitchFamily="2" charset="-122"/>
                <a:ea typeface="华文新魏" pitchFamily="2" charset="-122"/>
              </a:rPr>
              <a:t/>
            </a:r>
            <a:b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华文新魏" pitchFamily="2" charset="-122"/>
                <a:ea typeface="华文新魏" pitchFamily="2" charset="-122"/>
              </a:rPr>
            </a:b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7620" y="714356"/>
            <a:ext cx="1428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华文琥珀" pitchFamily="2" charset="-122"/>
                <a:ea typeface="华文琥珀" pitchFamily="2" charset="-122"/>
              </a:rPr>
              <a:t>目录</a:t>
            </a:r>
            <a:endParaRPr lang="zh-CN" altLang="en-US" sz="4400" dirty="0"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2357422" y="2000240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第一章   计算机基础</a:t>
            </a:r>
            <a:endParaRPr lang="zh-CN" altLang="en-US" sz="3600" dirty="0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357422" y="2928934"/>
            <a:ext cx="3618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/>
              <a:t>第二章  操作系统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57422" y="4000504"/>
            <a:ext cx="3978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/>
              <a:t>第三章 计算机网络</a:t>
            </a:r>
          </a:p>
        </p:txBody>
      </p:sp>
      <p:sp>
        <p:nvSpPr>
          <p:cNvPr id="8" name="动作按钮: 开始 7">
            <a:hlinkClick r:id="" action="ppaction://hlinkshowjump?jump=firstslide" highlightClick="1"/>
          </p:cNvPr>
          <p:cNvSpPr/>
          <p:nvPr/>
        </p:nvSpPr>
        <p:spPr>
          <a:xfrm>
            <a:off x="7500958" y="5786454"/>
            <a:ext cx="714380" cy="57150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第一章计算机基础</a:t>
            </a:r>
          </a:p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计算机系统</a:t>
            </a:r>
          </a:p>
          <a:p>
            <a:pPr lvl="0"/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计算机硬件</a:t>
            </a:r>
          </a:p>
          <a:p>
            <a:pPr lvl="0"/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计算机软件</a:t>
            </a:r>
          </a:p>
          <a:p>
            <a:endParaRPr lang="zh-CN" altLang="en-US" dirty="0"/>
          </a:p>
        </p:txBody>
      </p:sp>
      <p:sp>
        <p:nvSpPr>
          <p:cNvPr id="4" name="动作按钮: 开始 3">
            <a:hlinkClick r:id="" action="ppaction://hlinkshowjump?jump=firstslide" highlightClick="1"/>
          </p:cNvPr>
          <p:cNvSpPr/>
          <p:nvPr/>
        </p:nvSpPr>
        <p:spPr>
          <a:xfrm>
            <a:off x="7500958" y="5786454"/>
            <a:ext cx="714380" cy="57150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第二章操作系统</a:t>
            </a:r>
          </a:p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桌面窗口对话框</a:t>
            </a:r>
          </a:p>
          <a:p>
            <a:pPr lvl="0"/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文件操作</a:t>
            </a:r>
          </a:p>
          <a:p>
            <a:pPr lvl="0"/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控制面板</a:t>
            </a:r>
          </a:p>
          <a:p>
            <a:endParaRPr lang="zh-CN" altLang="en-US" dirty="0"/>
          </a:p>
        </p:txBody>
      </p:sp>
      <p:sp>
        <p:nvSpPr>
          <p:cNvPr id="4" name="动作按钮: 开始 3">
            <a:hlinkClick r:id="" action="ppaction://hlinkshowjump?jump=firstslide" highlightClick="1"/>
          </p:cNvPr>
          <p:cNvSpPr/>
          <p:nvPr/>
        </p:nvSpPr>
        <p:spPr>
          <a:xfrm>
            <a:off x="7500958" y="5786454"/>
            <a:ext cx="714380" cy="57150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第三章计算机网络</a:t>
            </a:r>
          </a:p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计算机网络概念</a:t>
            </a:r>
          </a:p>
          <a:p>
            <a:pPr lvl="0"/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网络协议</a:t>
            </a:r>
          </a:p>
          <a:p>
            <a:pPr lvl="0"/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接入方式</a:t>
            </a:r>
          </a:p>
          <a:p>
            <a:pPr lvl="0"/>
            <a:r>
              <a:rPr lang="zh-CN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浏览器</a:t>
            </a:r>
            <a:endParaRPr lang="zh-CN" altLang="en-US" dirty="0"/>
          </a:p>
        </p:txBody>
      </p:sp>
      <p:sp>
        <p:nvSpPr>
          <p:cNvPr id="6" name="动作按钮: 结束 5">
            <a:hlinkClick r:id="" action="ppaction://hlinkshowjump?jump=endshow" highlightClick="1"/>
          </p:cNvPr>
          <p:cNvSpPr/>
          <p:nvPr/>
        </p:nvSpPr>
        <p:spPr>
          <a:xfrm>
            <a:off x="7429520" y="5643578"/>
            <a:ext cx="785818" cy="571504"/>
          </a:xfrm>
          <a:prstGeom prst="actionButtonE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自定义 3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FFC000"/>
      </a:hlink>
      <a:folHlink>
        <a:srgbClr val="FFC000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160</TotalTime>
  <Words>43</Words>
  <Application>Microsoft Office PowerPoint</Application>
  <PresentationFormat>全屏显示(4:3)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龙腾四海</vt:lpstr>
      <vt:lpstr>计算机应用基础</vt:lpstr>
      <vt:lpstr>制作单位: 北京师范大学继续教育学院 </vt:lpstr>
      <vt:lpstr>PowerPoint 演示文稿</vt:lpstr>
      <vt:lpstr>第一章计算机基础 </vt:lpstr>
      <vt:lpstr>第二章操作系统 </vt:lpstr>
      <vt:lpstr>第三章计算机网络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第一章计算机基础</dc:title>
  <dc:creator>qlzhang</dc:creator>
  <cp:lastModifiedBy>qlzhang</cp:lastModifiedBy>
  <cp:revision>17</cp:revision>
  <dcterms:created xsi:type="dcterms:W3CDTF">2014-02-05T02:25:11Z</dcterms:created>
  <dcterms:modified xsi:type="dcterms:W3CDTF">2014-03-08T03:45:31Z</dcterms:modified>
</cp:coreProperties>
</file>