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94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8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31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44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05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10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56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86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5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19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6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927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电子商务公司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8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公司各部门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销售部</a:t>
            </a:r>
            <a:endParaRPr lang="en-US" altLang="zh-CN" dirty="0" smtClean="0"/>
          </a:p>
          <a:p>
            <a:r>
              <a:rPr lang="zh-CN" altLang="en-US" dirty="0" smtClean="0"/>
              <a:t>网络部</a:t>
            </a:r>
            <a:endParaRPr lang="en-US" altLang="zh-CN" dirty="0" smtClean="0"/>
          </a:p>
          <a:p>
            <a:r>
              <a:rPr lang="zh-CN" altLang="en-US" dirty="0"/>
              <a:t>售后服务</a:t>
            </a:r>
            <a:r>
              <a:rPr lang="zh-CN" altLang="en-US" dirty="0" smtClean="0"/>
              <a:t>部</a:t>
            </a:r>
            <a:endParaRPr lang="en-US" altLang="zh-CN" dirty="0" smtClean="0"/>
          </a:p>
          <a:p>
            <a:r>
              <a:rPr lang="zh-CN" altLang="en-US" dirty="0" smtClean="0"/>
              <a:t>财务部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02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销售部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采购</a:t>
            </a:r>
            <a:endParaRPr lang="en-US" altLang="zh-CN" dirty="0" smtClean="0"/>
          </a:p>
          <a:p>
            <a:pPr lvl="1"/>
            <a:r>
              <a:rPr lang="zh-CN" altLang="en-US" dirty="0"/>
              <a:t>采购商品</a:t>
            </a:r>
            <a:endParaRPr lang="en-US" altLang="zh-CN" dirty="0" smtClean="0"/>
          </a:p>
          <a:p>
            <a:r>
              <a:rPr lang="zh-CN" altLang="en-US" dirty="0" smtClean="0"/>
              <a:t>宣传</a:t>
            </a:r>
            <a:endParaRPr lang="en-US" altLang="zh-CN" dirty="0" smtClean="0"/>
          </a:p>
          <a:p>
            <a:pPr lvl="1"/>
            <a:r>
              <a:rPr lang="zh-CN" altLang="en-US" dirty="0"/>
              <a:t>商品</a:t>
            </a:r>
            <a:r>
              <a:rPr lang="zh-CN" altLang="en-US" dirty="0" smtClean="0"/>
              <a:t>宣传广告</a:t>
            </a:r>
            <a:endParaRPr lang="en-US" altLang="zh-CN" dirty="0" smtClean="0"/>
          </a:p>
          <a:p>
            <a:r>
              <a:rPr lang="zh-CN" altLang="en-US" dirty="0" smtClean="0"/>
              <a:t>销售</a:t>
            </a:r>
            <a:endParaRPr lang="en-US" altLang="zh-CN" dirty="0" smtClean="0"/>
          </a:p>
          <a:p>
            <a:pPr lvl="1"/>
            <a:r>
              <a:rPr lang="zh-CN" altLang="en-US" dirty="0"/>
              <a:t>销售商品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140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网络部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网络平台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布局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更新</a:t>
            </a:r>
            <a:endParaRPr lang="en-US" altLang="zh-CN" dirty="0" smtClean="0"/>
          </a:p>
          <a:p>
            <a:pPr lvl="1"/>
            <a:r>
              <a:rPr lang="zh-CN" altLang="en-US" dirty="0"/>
              <a:t>维护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11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售后服务部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负责商品售后的退货换货</a:t>
            </a:r>
            <a:endParaRPr lang="en-US" altLang="zh-CN" dirty="0" smtClean="0"/>
          </a:p>
          <a:p>
            <a:r>
              <a:rPr lang="zh-CN" altLang="en-US" dirty="0"/>
              <a:t>客服交流平台</a:t>
            </a:r>
          </a:p>
        </p:txBody>
      </p:sp>
    </p:spTree>
    <p:extLst>
      <p:ext uri="{BB962C8B-B14F-4D97-AF65-F5344CB8AC3E}">
        <p14:creationId xmlns:p14="http://schemas.microsoft.com/office/powerpoint/2010/main" val="327773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财务部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采购支出</a:t>
            </a:r>
            <a:endParaRPr lang="en-US" altLang="zh-CN" dirty="0" smtClean="0"/>
          </a:p>
          <a:p>
            <a:r>
              <a:rPr lang="zh-CN" altLang="en-US" dirty="0"/>
              <a:t>货款</a:t>
            </a:r>
            <a:r>
              <a:rPr lang="zh-CN" altLang="en-US" dirty="0" smtClean="0"/>
              <a:t>收回</a:t>
            </a:r>
            <a:endParaRPr lang="en-US" altLang="zh-CN" dirty="0" smtClean="0"/>
          </a:p>
          <a:p>
            <a:r>
              <a:rPr lang="zh-CN" altLang="en-US" dirty="0"/>
              <a:t>员工</a:t>
            </a:r>
            <a:r>
              <a:rPr lang="zh-CN" altLang="en-US" dirty="0" smtClean="0"/>
              <a:t>工资</a:t>
            </a:r>
            <a:endParaRPr lang="en-US" altLang="zh-CN" dirty="0" smtClean="0"/>
          </a:p>
          <a:p>
            <a:r>
              <a:rPr lang="zh-CN" altLang="en-US"/>
              <a:t>资金流转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274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全屏显示(4:3)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电子商务公司</vt:lpstr>
      <vt:lpstr>公司各部门</vt:lpstr>
      <vt:lpstr>销售部</vt:lpstr>
      <vt:lpstr>网络部</vt:lpstr>
      <vt:lpstr>售后服务部</vt:lpstr>
      <vt:lpstr>财务部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电子商务公司</dc:title>
  <dc:creator>qlzhang</dc:creator>
  <cp:lastModifiedBy>qlzhang</cp:lastModifiedBy>
  <cp:revision>2</cp:revision>
  <dcterms:created xsi:type="dcterms:W3CDTF">2014-02-13T00:40:50Z</dcterms:created>
  <dcterms:modified xsi:type="dcterms:W3CDTF">2014-02-13T00:51:27Z</dcterms:modified>
</cp:coreProperties>
</file>