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94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385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531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44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805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310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256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086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650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519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269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14933-4178-441A-B33F-FFBD63ADA688}" type="datetimeFigureOut">
              <a:rPr lang="zh-CN" altLang="en-US" smtClean="0"/>
              <a:t>2014/2/13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D6DC0-D4E1-42EB-9536-69628A6465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927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电子商务公司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488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公司各部门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销售部</a:t>
            </a:r>
            <a:endParaRPr lang="en-US" altLang="zh-CN" dirty="0" smtClean="0"/>
          </a:p>
          <a:p>
            <a:r>
              <a:rPr lang="zh-CN" altLang="en-US" dirty="0" smtClean="0"/>
              <a:t>网络部</a:t>
            </a:r>
            <a:endParaRPr lang="en-US" altLang="zh-CN" dirty="0" smtClean="0"/>
          </a:p>
          <a:p>
            <a:r>
              <a:rPr lang="zh-CN" altLang="en-US" dirty="0"/>
              <a:t>售后服务</a:t>
            </a:r>
            <a:r>
              <a:rPr lang="zh-CN" altLang="en-US" dirty="0" smtClean="0"/>
              <a:t>部</a:t>
            </a:r>
            <a:endParaRPr lang="en-US" altLang="zh-CN" dirty="0" smtClean="0"/>
          </a:p>
          <a:p>
            <a:r>
              <a:rPr lang="zh-CN" altLang="en-US" dirty="0" smtClean="0"/>
              <a:t>财务部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026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销售部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采购</a:t>
            </a:r>
            <a:endParaRPr lang="en-US" altLang="zh-CN" dirty="0" smtClean="0"/>
          </a:p>
          <a:p>
            <a:pPr lvl="1"/>
            <a:r>
              <a:rPr lang="zh-CN" altLang="en-US" dirty="0"/>
              <a:t>采购商品</a:t>
            </a:r>
            <a:endParaRPr lang="en-US" altLang="zh-CN" dirty="0" smtClean="0"/>
          </a:p>
          <a:p>
            <a:r>
              <a:rPr lang="zh-CN" altLang="en-US" dirty="0" smtClean="0"/>
              <a:t>宣传</a:t>
            </a:r>
            <a:endParaRPr lang="en-US" altLang="zh-CN" dirty="0" smtClean="0"/>
          </a:p>
          <a:p>
            <a:pPr lvl="1"/>
            <a:r>
              <a:rPr lang="zh-CN" altLang="en-US" dirty="0"/>
              <a:t>商品</a:t>
            </a:r>
            <a:r>
              <a:rPr lang="zh-CN" altLang="en-US" dirty="0" smtClean="0"/>
              <a:t>宣传广告</a:t>
            </a:r>
            <a:endParaRPr lang="en-US" altLang="zh-CN" dirty="0" smtClean="0"/>
          </a:p>
          <a:p>
            <a:r>
              <a:rPr lang="zh-CN" altLang="en-US" dirty="0" smtClean="0"/>
              <a:t>销售</a:t>
            </a:r>
            <a:endParaRPr lang="en-US" altLang="zh-CN" dirty="0" smtClean="0"/>
          </a:p>
          <a:p>
            <a:pPr lvl="1"/>
            <a:r>
              <a:rPr lang="zh-CN" altLang="en-US" dirty="0"/>
              <a:t>销售商品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1406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网络部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 smtClean="0"/>
              <a:t>网络平台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布局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更新</a:t>
            </a:r>
            <a:endParaRPr lang="en-US" altLang="zh-CN" dirty="0" smtClean="0"/>
          </a:p>
          <a:p>
            <a:pPr lvl="1"/>
            <a:r>
              <a:rPr lang="zh-CN" altLang="en-US" dirty="0"/>
              <a:t>维护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7112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售后服务部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负责商品售后的退货换货</a:t>
            </a:r>
            <a:endParaRPr lang="en-US" altLang="zh-CN" dirty="0" smtClean="0"/>
          </a:p>
          <a:p>
            <a:r>
              <a:rPr lang="zh-CN" altLang="en-US" dirty="0"/>
              <a:t>客服交流平台</a:t>
            </a:r>
          </a:p>
        </p:txBody>
      </p:sp>
    </p:spTree>
    <p:extLst>
      <p:ext uri="{BB962C8B-B14F-4D97-AF65-F5344CB8AC3E}">
        <p14:creationId xmlns:p14="http://schemas.microsoft.com/office/powerpoint/2010/main" val="3277738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财务部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采购支出</a:t>
            </a:r>
            <a:endParaRPr lang="en-US" altLang="zh-CN" dirty="0" smtClean="0"/>
          </a:p>
          <a:p>
            <a:r>
              <a:rPr lang="zh-CN" altLang="en-US" dirty="0"/>
              <a:t>货款</a:t>
            </a:r>
            <a:r>
              <a:rPr lang="zh-CN" altLang="en-US" dirty="0" smtClean="0"/>
              <a:t>收回</a:t>
            </a:r>
            <a:endParaRPr lang="en-US" altLang="zh-CN" dirty="0" smtClean="0"/>
          </a:p>
          <a:p>
            <a:r>
              <a:rPr lang="zh-CN" altLang="en-US" dirty="0"/>
              <a:t>员工</a:t>
            </a:r>
            <a:r>
              <a:rPr lang="zh-CN" altLang="en-US" dirty="0" smtClean="0"/>
              <a:t>工资</a:t>
            </a:r>
            <a:endParaRPr lang="en-US" altLang="zh-CN" dirty="0" smtClean="0"/>
          </a:p>
          <a:p>
            <a:r>
              <a:rPr lang="zh-CN" altLang="en-US"/>
              <a:t>资金流转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2747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54</Words>
  <Application>Microsoft Office PowerPoint</Application>
  <PresentationFormat>全屏显示(4:3)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电子商务公司</vt:lpstr>
      <vt:lpstr>公司各部门</vt:lpstr>
      <vt:lpstr>销售部</vt:lpstr>
      <vt:lpstr>网络部</vt:lpstr>
      <vt:lpstr>售后服务部</vt:lpstr>
      <vt:lpstr>财务部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电子商务公司</dc:title>
  <dc:creator>qlzhang</dc:creator>
  <cp:lastModifiedBy>qlzhang</cp:lastModifiedBy>
  <cp:revision>2</cp:revision>
  <dcterms:created xsi:type="dcterms:W3CDTF">2014-02-13T00:40:50Z</dcterms:created>
  <dcterms:modified xsi:type="dcterms:W3CDTF">2014-02-13T00:51:27Z</dcterms:modified>
</cp:coreProperties>
</file>