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79" r:id="rId5"/>
    <p:sldId id="290" r:id="rId6"/>
    <p:sldId id="289" r:id="rId7"/>
    <p:sldId id="264" r:id="rId8"/>
    <p:sldId id="280" r:id="rId9"/>
    <p:sldId id="265" r:id="rId10"/>
    <p:sldId id="266" r:id="rId11"/>
    <p:sldId id="281" r:id="rId12"/>
    <p:sldId id="291" r:id="rId13"/>
    <p:sldId id="282" r:id="rId14"/>
    <p:sldId id="267" r:id="rId15"/>
    <p:sldId id="283" r:id="rId16"/>
    <p:sldId id="268" r:id="rId17"/>
    <p:sldId id="269" r:id="rId18"/>
    <p:sldId id="270" r:id="rId19"/>
    <p:sldId id="272" r:id="rId20"/>
    <p:sldId id="273" r:id="rId21"/>
    <p:sldId id="274" r:id="rId22"/>
    <p:sldId id="284" r:id="rId23"/>
    <p:sldId id="278" r:id="rId24"/>
    <p:sldId id="285" r:id="rId25"/>
    <p:sldId id="286" r:id="rId26"/>
    <p:sldId id="287" r:id="rId27"/>
    <p:sldId id="288" r:id="rId2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5" autoAdjust="0"/>
    <p:restoredTop sz="86438" autoAdjust="0"/>
  </p:normalViewPr>
  <p:slideViewPr>
    <p:cSldViewPr>
      <p:cViewPr varScale="1">
        <p:scale>
          <a:sx n="62" d="100"/>
          <a:sy n="62" d="100"/>
        </p:scale>
        <p:origin x="-32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44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85796"/>
            <a:ext cx="8229600" cy="631844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>
              <a:defRPr b="1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华文新魏" pitchFamily="2" charset="-122"/>
                <a:ea typeface="华文新魏" pitchFamily="2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757759"/>
          </a:xfrm>
        </p:spPr>
        <p:txBody>
          <a:bodyPr/>
          <a:lstStyle>
            <a:lvl1pPr>
              <a:buFont typeface="Wingdings" pitchFamily="2" charset="2"/>
              <a:buChar char="u"/>
              <a:defRPr b="1">
                <a:effectLst/>
                <a:latin typeface="华文新魏" pitchFamily="2" charset="-122"/>
                <a:ea typeface="华文新魏" pitchFamily="2" charset="-122"/>
              </a:defRPr>
            </a:lvl1pPr>
            <a:lvl2pPr>
              <a:buFont typeface="Wingdings" pitchFamily="2" charset="2"/>
              <a:buChar char="p"/>
              <a:defRPr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仿宋" pitchFamily="2" charset="-122"/>
                <a:ea typeface="华文仿宋" pitchFamily="2" charset="-122"/>
              </a:defRPr>
            </a:lvl2pPr>
            <a:lvl3pPr>
              <a:buFont typeface="Wingdings" pitchFamily="2" charset="2"/>
              <a:buChar char="ü"/>
              <a:defRPr/>
            </a:lvl3pPr>
            <a:lvl4pPr>
              <a:buFont typeface="Wingdings" pitchFamily="2" charset="2"/>
              <a:buChar char="l"/>
              <a:defRPr/>
            </a:lvl4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  <p:cxnSp>
        <p:nvCxnSpPr>
          <p:cNvPr id="8" name="直接连接符 7"/>
          <p:cNvCxnSpPr/>
          <p:nvPr userDrawn="1"/>
        </p:nvCxnSpPr>
        <p:spPr>
          <a:xfrm>
            <a:off x="500034" y="1500176"/>
            <a:ext cx="821537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 userDrawn="1"/>
        </p:nvCxnSpPr>
        <p:spPr>
          <a:xfrm>
            <a:off x="428596" y="6429398"/>
            <a:ext cx="821537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3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3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110000"/>
              </a:lnSpc>
            </a:pPr>
            <a:r>
              <a:rPr lang="en-US" altLang="zh-CN" sz="2200" dirty="0" smtClean="0">
                <a:latin typeface="+mn-ea"/>
              </a:rPr>
              <a:t>(4)</a:t>
            </a:r>
            <a:r>
              <a:rPr lang="zh-CN" altLang="en-US" sz="2200" dirty="0" smtClean="0">
                <a:latin typeface="+mn-ea"/>
              </a:rPr>
              <a:t>插入文字 </a:t>
            </a:r>
          </a:p>
          <a:p>
            <a:pPr lvl="2">
              <a:lnSpc>
                <a:spcPct val="110000"/>
              </a:lnSpc>
            </a:pPr>
            <a:r>
              <a:rPr lang="zh-CN" altLang="en-US" sz="2000" dirty="0" smtClean="0"/>
              <a:t>直接在标题或内容框输入文字</a:t>
            </a:r>
            <a:endParaRPr lang="en-US" altLang="zh-CN" sz="2000" dirty="0" smtClean="0"/>
          </a:p>
          <a:p>
            <a:pPr lvl="3">
              <a:lnSpc>
                <a:spcPct val="110000"/>
              </a:lnSpc>
            </a:pPr>
            <a:r>
              <a:rPr lang="zh-CN" altLang="en-US" sz="1600" dirty="0" smtClean="0"/>
              <a:t>利用已有版式</a:t>
            </a:r>
            <a:endParaRPr lang="en-US" altLang="zh-CN" sz="1600" dirty="0" smtClean="0"/>
          </a:p>
          <a:p>
            <a:pPr lvl="2">
              <a:lnSpc>
                <a:spcPct val="110000"/>
              </a:lnSpc>
            </a:pPr>
            <a:r>
              <a:rPr lang="zh-CN" altLang="en-US" sz="2000" dirty="0" smtClean="0"/>
              <a:t>重新插入“文本框”</a:t>
            </a:r>
            <a:endParaRPr lang="en-US" altLang="zh-CN" sz="2000" dirty="0" smtClean="0"/>
          </a:p>
          <a:p>
            <a:pPr lvl="3">
              <a:lnSpc>
                <a:spcPct val="110000"/>
              </a:lnSpc>
            </a:pPr>
            <a:r>
              <a:rPr lang="en-US" altLang="zh-CN" sz="1600" dirty="0" smtClean="0"/>
              <a:t>【</a:t>
            </a:r>
            <a:r>
              <a:rPr lang="zh-CN" altLang="en-US" sz="1600" dirty="0" smtClean="0"/>
              <a:t>插入</a:t>
            </a:r>
            <a:r>
              <a:rPr lang="en-US" altLang="zh-CN" sz="1600" dirty="0" smtClean="0"/>
              <a:t>】【</a:t>
            </a:r>
            <a:r>
              <a:rPr lang="zh-CN" altLang="en-US" sz="1600" dirty="0" smtClean="0"/>
              <a:t>文本框</a:t>
            </a:r>
            <a:r>
              <a:rPr lang="en-US" altLang="zh-CN" sz="1600" dirty="0" smtClean="0"/>
              <a:t>】{</a:t>
            </a:r>
            <a:r>
              <a:rPr lang="zh-CN" altLang="en-US" sz="1600" dirty="0" smtClean="0"/>
              <a:t>在幻灯片上拖动，绘制出矩形框</a:t>
            </a:r>
            <a:r>
              <a:rPr lang="en-US" altLang="zh-CN" sz="1600" dirty="0" smtClean="0"/>
              <a:t>}</a:t>
            </a:r>
            <a:r>
              <a:rPr lang="zh-CN" altLang="en-US" sz="1600" dirty="0" smtClean="0"/>
              <a:t>，</a:t>
            </a:r>
            <a:endParaRPr lang="en-US" altLang="zh-CN" sz="1600" dirty="0" smtClean="0"/>
          </a:p>
          <a:p>
            <a:pPr lvl="3">
              <a:lnSpc>
                <a:spcPct val="110000"/>
              </a:lnSpc>
            </a:pPr>
            <a:r>
              <a:rPr lang="en-US" altLang="zh-CN" sz="1600" dirty="0" smtClean="0"/>
              <a:t>{</a:t>
            </a:r>
            <a:r>
              <a:rPr lang="zh-CN" altLang="en-US" sz="1600" dirty="0" smtClean="0"/>
              <a:t>最后输入文字</a:t>
            </a:r>
            <a:r>
              <a:rPr lang="en-US" altLang="zh-CN" sz="1600" dirty="0" smtClean="0"/>
              <a:t>} </a:t>
            </a:r>
          </a:p>
          <a:p>
            <a:pPr lvl="2">
              <a:lnSpc>
                <a:spcPct val="110000"/>
              </a:lnSpc>
            </a:pPr>
            <a:r>
              <a:rPr lang="zh-CN" altLang="en-US" sz="2000" dirty="0" smtClean="0"/>
              <a:t>把文字转换为</a:t>
            </a:r>
            <a:r>
              <a:rPr lang="en-US" altLang="zh-CN" sz="2000" dirty="0" smtClean="0"/>
              <a:t>SmartArt</a:t>
            </a:r>
          </a:p>
          <a:p>
            <a:pPr lvl="3">
              <a:lnSpc>
                <a:spcPct val="110000"/>
              </a:lnSpc>
            </a:pPr>
            <a:r>
              <a:rPr lang="en-US" altLang="zh-CN" sz="1600" b="1" dirty="0" smtClean="0"/>
              <a:t>【</a:t>
            </a:r>
            <a:r>
              <a:rPr lang="zh-CN" altLang="en-US" sz="1600" b="1" dirty="0" smtClean="0"/>
              <a:t>开始</a:t>
            </a:r>
            <a:r>
              <a:rPr lang="en-US" altLang="zh-CN" sz="1600" b="1" dirty="0" smtClean="0"/>
              <a:t>】</a:t>
            </a:r>
            <a:r>
              <a:rPr lang="zh-CN" altLang="en-US" sz="1600" b="1" dirty="0" smtClean="0"/>
              <a:t>选项卡</a:t>
            </a:r>
            <a:r>
              <a:rPr lang="en-US" altLang="zh-CN" sz="1600" b="1" dirty="0" smtClean="0"/>
              <a:t>-【</a:t>
            </a:r>
            <a:r>
              <a:rPr lang="zh-CN" altLang="en-US" sz="1600" b="1" dirty="0" smtClean="0"/>
              <a:t>段落</a:t>
            </a:r>
            <a:r>
              <a:rPr lang="en-US" altLang="zh-CN" sz="1600" b="1" dirty="0" smtClean="0"/>
              <a:t>】</a:t>
            </a:r>
            <a:r>
              <a:rPr lang="zh-CN" altLang="en-US" sz="1600" b="1" dirty="0" smtClean="0"/>
              <a:t>区块中，转换为</a:t>
            </a:r>
            <a:r>
              <a:rPr lang="en-US" altLang="zh-CN" sz="1600" b="1" dirty="0" err="1" smtClean="0"/>
              <a:t>SmartArt</a:t>
            </a:r>
            <a:endParaRPr lang="en-US" altLang="zh-CN" sz="1600" b="1" dirty="0" smtClean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zh-CN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4.</a:t>
            </a:r>
            <a:r>
              <a:rPr lang="zh-CN" altLang="en-US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页面编辑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437394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4.</a:t>
            </a:r>
            <a:r>
              <a:rPr lang="zh-CN" altLang="en-US" dirty="0" smtClean="0"/>
              <a:t>页面编辑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110000"/>
              </a:lnSpc>
            </a:pPr>
            <a:r>
              <a:rPr lang="en-US" altLang="zh-CN" dirty="0" smtClean="0">
                <a:latin typeface="+mn-ea"/>
              </a:rPr>
              <a:t>(5)</a:t>
            </a:r>
            <a:r>
              <a:rPr lang="zh-CN" altLang="en-US" dirty="0" smtClean="0">
                <a:latin typeface="+mn-ea"/>
              </a:rPr>
              <a:t>插入声音</a:t>
            </a:r>
          </a:p>
          <a:p>
            <a:pPr lvl="2">
              <a:lnSpc>
                <a:spcPct val="110000"/>
              </a:lnSpc>
            </a:pPr>
            <a:r>
              <a:rPr lang="zh-CN" altLang="en-US" sz="2800" dirty="0" smtClean="0"/>
              <a:t>方法</a:t>
            </a:r>
            <a:endParaRPr lang="en-US" altLang="zh-CN" sz="2800" dirty="0" smtClean="0"/>
          </a:p>
          <a:p>
            <a:pPr lvl="3">
              <a:lnSpc>
                <a:spcPct val="110000"/>
              </a:lnSpc>
            </a:pPr>
            <a:r>
              <a:rPr lang="en-US" altLang="zh-CN" sz="2400" dirty="0" smtClean="0"/>
              <a:t>【</a:t>
            </a:r>
            <a:r>
              <a:rPr lang="zh-CN" altLang="en-US" sz="2400" dirty="0" smtClean="0"/>
              <a:t>插入</a:t>
            </a:r>
            <a:r>
              <a:rPr lang="en-US" altLang="zh-CN" sz="2400" dirty="0" smtClean="0"/>
              <a:t>】</a:t>
            </a:r>
            <a:r>
              <a:rPr lang="zh-CN" altLang="en-US" sz="2400" dirty="0" smtClean="0"/>
              <a:t>选项卡</a:t>
            </a:r>
            <a:r>
              <a:rPr lang="en-US" altLang="zh-CN" sz="2400" dirty="0" smtClean="0"/>
              <a:t>——【</a:t>
            </a:r>
            <a:r>
              <a:rPr lang="zh-CN" altLang="en-US" sz="2400" dirty="0" smtClean="0"/>
              <a:t>音频</a:t>
            </a:r>
            <a:r>
              <a:rPr lang="en-US" altLang="zh-CN" sz="2400" dirty="0" smtClean="0"/>
              <a:t>】</a:t>
            </a:r>
          </a:p>
          <a:p>
            <a:pPr lvl="3">
              <a:lnSpc>
                <a:spcPct val="110000"/>
              </a:lnSpc>
            </a:pPr>
            <a:r>
              <a:rPr lang="zh-CN" altLang="en-US" sz="2400" dirty="0" smtClean="0"/>
              <a:t>显示文件列表对话框，选择声音文件。</a:t>
            </a:r>
            <a:endParaRPr lang="en-US" altLang="zh-CN" sz="2400" dirty="0" smtClean="0"/>
          </a:p>
          <a:p>
            <a:pPr lvl="3">
              <a:lnSpc>
                <a:spcPct val="110000"/>
              </a:lnSpc>
            </a:pPr>
            <a:r>
              <a:rPr lang="zh-CN" altLang="en-US" sz="2400" dirty="0" smtClean="0"/>
              <a:t>出现</a:t>
            </a:r>
            <a:r>
              <a:rPr lang="en-US" altLang="zh-CN" sz="2400" dirty="0" smtClean="0"/>
              <a:t>【</a:t>
            </a:r>
            <a:r>
              <a:rPr lang="zh-CN" altLang="en-US" sz="2400" dirty="0" smtClean="0"/>
              <a:t>音频工具</a:t>
            </a:r>
            <a:r>
              <a:rPr lang="en-US" altLang="zh-CN" sz="2400" dirty="0" smtClean="0"/>
              <a:t>—</a:t>
            </a:r>
            <a:r>
              <a:rPr lang="zh-CN" altLang="en-US" sz="2400" dirty="0" smtClean="0"/>
              <a:t>播放</a:t>
            </a:r>
            <a:r>
              <a:rPr lang="en-US" altLang="zh-CN" sz="2400" dirty="0" smtClean="0"/>
              <a:t>】</a:t>
            </a:r>
            <a:r>
              <a:rPr lang="zh-CN" altLang="en-US" sz="2400" dirty="0" smtClean="0"/>
              <a:t>功能区</a:t>
            </a:r>
            <a:endParaRPr lang="en-US" altLang="zh-CN" sz="2400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4.</a:t>
            </a:r>
            <a:r>
              <a:rPr lang="zh-CN" altLang="en-US" dirty="0" smtClean="0"/>
              <a:t>页面编辑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2">
              <a:lnSpc>
                <a:spcPct val="110000"/>
              </a:lnSpc>
            </a:pPr>
            <a:r>
              <a:rPr lang="zh-CN" altLang="en-US" sz="2800" dirty="0" smtClean="0"/>
              <a:t>调整声音的属性</a:t>
            </a:r>
            <a:endParaRPr lang="en-US" altLang="zh-CN" sz="2800" dirty="0" smtClean="0"/>
          </a:p>
          <a:p>
            <a:pPr lvl="3">
              <a:lnSpc>
                <a:spcPct val="110000"/>
              </a:lnSpc>
            </a:pPr>
            <a:r>
              <a:rPr lang="zh-CN" altLang="en-US" dirty="0" smtClean="0"/>
              <a:t>剪辑音频</a:t>
            </a:r>
            <a:endParaRPr lang="en-US" altLang="zh-CN" dirty="0" smtClean="0"/>
          </a:p>
          <a:p>
            <a:pPr lvl="4">
              <a:lnSpc>
                <a:spcPct val="110000"/>
              </a:lnSpc>
            </a:pPr>
            <a:r>
              <a:rPr lang="zh-CN" altLang="en-US" dirty="0" smtClean="0"/>
              <a:t>在</a:t>
            </a:r>
            <a:r>
              <a:rPr lang="en-US" altLang="zh-CN" dirty="0" smtClean="0"/>
              <a:t>【</a:t>
            </a:r>
            <a:r>
              <a:rPr lang="zh-CN" altLang="en-US" dirty="0" smtClean="0"/>
              <a:t>音频工具</a:t>
            </a:r>
            <a:r>
              <a:rPr lang="en-US" altLang="zh-CN" dirty="0" smtClean="0"/>
              <a:t>—</a:t>
            </a:r>
            <a:r>
              <a:rPr lang="zh-CN" altLang="en-US" dirty="0" smtClean="0"/>
              <a:t>播放</a:t>
            </a:r>
            <a:r>
              <a:rPr lang="en-US" altLang="zh-CN" dirty="0" smtClean="0"/>
              <a:t>】</a:t>
            </a:r>
            <a:r>
              <a:rPr lang="zh-CN" altLang="en-US" dirty="0" smtClean="0"/>
              <a:t>功能区，单击“剪辑音频”按钮，拖动滑块则可剪辑音频片段。</a:t>
            </a:r>
            <a:endParaRPr lang="en-US" altLang="zh-CN" dirty="0" smtClean="0"/>
          </a:p>
          <a:p>
            <a:pPr lvl="3">
              <a:lnSpc>
                <a:spcPct val="110000"/>
              </a:lnSpc>
            </a:pPr>
            <a:r>
              <a:rPr lang="zh-CN" altLang="en-US" dirty="0" smtClean="0"/>
              <a:t>隐藏声音按钮</a:t>
            </a:r>
            <a:endParaRPr lang="en-US" altLang="zh-CN" dirty="0" smtClean="0"/>
          </a:p>
          <a:p>
            <a:pPr lvl="4">
              <a:lnSpc>
                <a:spcPct val="110000"/>
              </a:lnSpc>
            </a:pPr>
            <a:r>
              <a:rPr lang="zh-CN" altLang="en-US" dirty="0" smtClean="0"/>
              <a:t>在</a:t>
            </a:r>
            <a:r>
              <a:rPr lang="en-US" altLang="zh-CN" dirty="0" smtClean="0"/>
              <a:t>【</a:t>
            </a:r>
            <a:r>
              <a:rPr lang="zh-CN" altLang="en-US" dirty="0" smtClean="0"/>
              <a:t>音频工具</a:t>
            </a:r>
            <a:r>
              <a:rPr lang="en-US" altLang="zh-CN" dirty="0" smtClean="0"/>
              <a:t>—</a:t>
            </a:r>
            <a:r>
              <a:rPr lang="zh-CN" altLang="en-US" dirty="0" smtClean="0"/>
              <a:t>播放</a:t>
            </a:r>
            <a:r>
              <a:rPr lang="en-US" altLang="zh-CN" dirty="0" smtClean="0"/>
              <a:t>】</a:t>
            </a:r>
            <a:r>
              <a:rPr lang="zh-CN" altLang="en-US" dirty="0" smtClean="0"/>
              <a:t>功能区，选中“放映时隐藏”复选框</a:t>
            </a:r>
            <a:endParaRPr lang="en-US" altLang="zh-CN" dirty="0" smtClean="0"/>
          </a:p>
          <a:p>
            <a:pPr lvl="3">
              <a:lnSpc>
                <a:spcPct val="110000"/>
              </a:lnSpc>
            </a:pPr>
            <a:r>
              <a:rPr lang="zh-CN" altLang="en-US" dirty="0" smtClean="0"/>
              <a:t>播放声音的时长</a:t>
            </a:r>
            <a:endParaRPr lang="en-US" altLang="zh-CN" dirty="0" smtClean="0"/>
          </a:p>
          <a:p>
            <a:pPr lvl="4">
              <a:lnSpc>
                <a:spcPct val="110000"/>
              </a:lnSpc>
            </a:pPr>
            <a:r>
              <a:rPr lang="zh-CN" altLang="en-US" dirty="0" smtClean="0"/>
              <a:t>利用</a:t>
            </a:r>
            <a:r>
              <a:rPr lang="en-US" altLang="zh-CN" dirty="0" smtClean="0"/>
              <a:t>【</a:t>
            </a:r>
            <a:r>
              <a:rPr lang="zh-CN" altLang="en-US" dirty="0" smtClean="0"/>
              <a:t>动画</a:t>
            </a:r>
            <a:r>
              <a:rPr lang="en-US" altLang="zh-CN" dirty="0" smtClean="0"/>
              <a:t>】</a:t>
            </a:r>
            <a:r>
              <a:rPr lang="zh-CN" altLang="en-US" dirty="0" smtClean="0"/>
              <a:t>选项卡，单击</a:t>
            </a:r>
            <a:r>
              <a:rPr lang="en-US" altLang="zh-CN" dirty="0" smtClean="0"/>
              <a:t>【</a:t>
            </a:r>
            <a:r>
              <a:rPr lang="zh-CN" altLang="en-US" dirty="0" smtClean="0"/>
              <a:t>动画窗格</a:t>
            </a:r>
            <a:r>
              <a:rPr lang="en-US" altLang="zh-CN" dirty="0" smtClean="0"/>
              <a:t>】</a:t>
            </a:r>
            <a:r>
              <a:rPr lang="zh-CN" altLang="en-US" dirty="0" smtClean="0"/>
              <a:t>，打开动画窗格；</a:t>
            </a:r>
            <a:endParaRPr lang="en-US" altLang="zh-CN" dirty="0" smtClean="0"/>
          </a:p>
          <a:p>
            <a:pPr lvl="4">
              <a:lnSpc>
                <a:spcPct val="110000"/>
              </a:lnSpc>
            </a:pPr>
            <a:r>
              <a:rPr lang="zh-CN" altLang="en-US" dirty="0" smtClean="0"/>
              <a:t>在</a:t>
            </a:r>
            <a:r>
              <a:rPr lang="en-US" altLang="zh-CN" dirty="0" smtClean="0"/>
              <a:t>【</a:t>
            </a:r>
            <a:r>
              <a:rPr lang="zh-CN" altLang="en-US" dirty="0" smtClean="0"/>
              <a:t>动画窗格</a:t>
            </a:r>
            <a:r>
              <a:rPr lang="en-US" altLang="zh-CN" dirty="0" smtClean="0"/>
              <a:t>】</a:t>
            </a:r>
            <a:r>
              <a:rPr lang="zh-CN" altLang="en-US" dirty="0" smtClean="0"/>
              <a:t>中，右单击“音频对象”，在弹出菜单中选择“效果选项”</a:t>
            </a:r>
            <a:endParaRPr lang="en-US" altLang="zh-CN" dirty="0" smtClean="0"/>
          </a:p>
          <a:p>
            <a:pPr lvl="4">
              <a:lnSpc>
                <a:spcPct val="110000"/>
              </a:lnSpc>
            </a:pPr>
            <a:r>
              <a:rPr lang="zh-CN" altLang="en-US" dirty="0" smtClean="0"/>
              <a:t>利用“效果选项”对话框，实施复杂的设置。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5649581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4.</a:t>
            </a:r>
            <a:r>
              <a:rPr lang="zh-CN" altLang="en-US" dirty="0" smtClean="0"/>
              <a:t>页面编辑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zh-CN" dirty="0" smtClean="0"/>
              <a:t>(6)</a:t>
            </a:r>
            <a:r>
              <a:rPr lang="zh-CN" altLang="en-US" dirty="0" smtClean="0"/>
              <a:t>插入视频</a:t>
            </a:r>
            <a:endParaRPr lang="en-US" altLang="zh-CN" dirty="0" smtClean="0"/>
          </a:p>
          <a:p>
            <a:pPr lvl="2">
              <a:lnSpc>
                <a:spcPct val="110000"/>
              </a:lnSpc>
            </a:pPr>
            <a:r>
              <a:rPr lang="zh-CN" altLang="en-US" sz="2000" dirty="0" smtClean="0"/>
              <a:t>方法</a:t>
            </a:r>
            <a:endParaRPr lang="en-US" altLang="zh-CN" sz="2000" dirty="0" smtClean="0"/>
          </a:p>
          <a:p>
            <a:pPr lvl="3">
              <a:lnSpc>
                <a:spcPct val="110000"/>
              </a:lnSpc>
            </a:pPr>
            <a:r>
              <a:rPr lang="en-US" altLang="zh-CN" sz="1800" dirty="0" smtClean="0"/>
              <a:t>【</a:t>
            </a:r>
            <a:r>
              <a:rPr lang="zh-CN" altLang="en-US" sz="1800" dirty="0" smtClean="0"/>
              <a:t>插入</a:t>
            </a:r>
            <a:r>
              <a:rPr lang="en-US" altLang="zh-CN" sz="1800" dirty="0" smtClean="0"/>
              <a:t>】</a:t>
            </a:r>
            <a:r>
              <a:rPr lang="zh-CN" altLang="en-US" sz="1800" dirty="0" smtClean="0"/>
              <a:t>选项卡</a:t>
            </a:r>
            <a:r>
              <a:rPr lang="en-US" altLang="zh-CN" sz="1800" dirty="0" smtClean="0"/>
              <a:t>——【</a:t>
            </a:r>
            <a:r>
              <a:rPr lang="zh-CN" altLang="en-US" sz="1800" dirty="0" smtClean="0"/>
              <a:t>视频</a:t>
            </a:r>
            <a:r>
              <a:rPr lang="en-US" altLang="zh-CN" sz="1800" dirty="0" smtClean="0"/>
              <a:t>】</a:t>
            </a:r>
          </a:p>
          <a:p>
            <a:pPr lvl="3">
              <a:lnSpc>
                <a:spcPct val="110000"/>
              </a:lnSpc>
            </a:pPr>
            <a:r>
              <a:rPr lang="zh-CN" altLang="en-US" sz="1800" dirty="0" smtClean="0"/>
              <a:t>显示文件列表对话框，选择视频文件。</a:t>
            </a:r>
            <a:endParaRPr lang="en-US" altLang="zh-CN" sz="1800" dirty="0" smtClean="0"/>
          </a:p>
          <a:p>
            <a:pPr lvl="3">
              <a:lnSpc>
                <a:spcPct val="110000"/>
              </a:lnSpc>
            </a:pPr>
            <a:r>
              <a:rPr lang="zh-CN" altLang="en-US" sz="1800" dirty="0" smtClean="0"/>
              <a:t>出现</a:t>
            </a:r>
            <a:r>
              <a:rPr lang="en-US" altLang="zh-CN" sz="1800" dirty="0" smtClean="0"/>
              <a:t>【</a:t>
            </a:r>
            <a:r>
              <a:rPr lang="zh-CN" altLang="en-US" sz="1800" dirty="0" smtClean="0"/>
              <a:t>视频工具</a:t>
            </a:r>
            <a:r>
              <a:rPr lang="en-US" altLang="zh-CN" sz="1800" dirty="0" smtClean="0"/>
              <a:t>—</a:t>
            </a:r>
            <a:r>
              <a:rPr lang="zh-CN" altLang="en-US" sz="1800" dirty="0" smtClean="0"/>
              <a:t>播放</a:t>
            </a:r>
            <a:r>
              <a:rPr lang="en-US" altLang="zh-CN" sz="1800" dirty="0" smtClean="0"/>
              <a:t>】</a:t>
            </a:r>
            <a:r>
              <a:rPr lang="zh-CN" altLang="en-US" sz="1800" dirty="0" smtClean="0"/>
              <a:t>功能区</a:t>
            </a:r>
            <a:endParaRPr lang="en-US" altLang="zh-CN" sz="1800" dirty="0" smtClean="0"/>
          </a:p>
          <a:p>
            <a:pPr lvl="3">
              <a:lnSpc>
                <a:spcPct val="110000"/>
              </a:lnSpc>
            </a:pPr>
            <a:r>
              <a:rPr lang="zh-CN" altLang="en-US" sz="1800" dirty="0" smtClean="0"/>
              <a:t>利用此功能区调整视频属性</a:t>
            </a:r>
            <a:endParaRPr lang="en-US" altLang="zh-CN" sz="1800" dirty="0" smtClean="0"/>
          </a:p>
          <a:p>
            <a:pPr lvl="2">
              <a:lnSpc>
                <a:spcPct val="110000"/>
              </a:lnSpc>
            </a:pPr>
            <a:r>
              <a:rPr lang="zh-CN" altLang="en-US" sz="2200" dirty="0" smtClean="0"/>
              <a:t>调整视频属性</a:t>
            </a:r>
            <a:endParaRPr lang="en-US" altLang="zh-CN" sz="2200" dirty="0" smtClean="0"/>
          </a:p>
          <a:p>
            <a:pPr lvl="3">
              <a:lnSpc>
                <a:spcPct val="110000"/>
              </a:lnSpc>
            </a:pPr>
            <a:r>
              <a:rPr lang="zh-CN" altLang="en-US" sz="1800" dirty="0" smtClean="0"/>
              <a:t>利用</a:t>
            </a:r>
            <a:r>
              <a:rPr lang="en-US" altLang="zh-CN" sz="1800" dirty="0" smtClean="0"/>
              <a:t>【</a:t>
            </a:r>
            <a:r>
              <a:rPr lang="zh-CN" altLang="en-US" sz="1800" dirty="0" smtClean="0"/>
              <a:t>动画</a:t>
            </a:r>
            <a:r>
              <a:rPr lang="en-US" altLang="zh-CN" sz="1800" dirty="0" smtClean="0"/>
              <a:t>】</a:t>
            </a:r>
            <a:r>
              <a:rPr lang="zh-CN" altLang="en-US" sz="1800" dirty="0" smtClean="0"/>
              <a:t>选项卡，单击</a:t>
            </a:r>
            <a:r>
              <a:rPr lang="en-US" altLang="zh-CN" sz="1800" dirty="0" smtClean="0"/>
              <a:t>【</a:t>
            </a:r>
            <a:r>
              <a:rPr lang="zh-CN" altLang="en-US" sz="1800" dirty="0" smtClean="0"/>
              <a:t>动画窗格</a:t>
            </a:r>
            <a:r>
              <a:rPr lang="en-US" altLang="zh-CN" sz="1800" dirty="0" smtClean="0"/>
              <a:t>】</a:t>
            </a:r>
            <a:r>
              <a:rPr lang="zh-CN" altLang="en-US" sz="1800" dirty="0" smtClean="0"/>
              <a:t>，打开动画窗格；</a:t>
            </a:r>
            <a:endParaRPr lang="en-US" altLang="zh-CN" sz="1800" dirty="0" smtClean="0"/>
          </a:p>
          <a:p>
            <a:pPr lvl="3">
              <a:lnSpc>
                <a:spcPct val="110000"/>
              </a:lnSpc>
            </a:pPr>
            <a:r>
              <a:rPr lang="zh-CN" altLang="en-US" sz="1800" dirty="0" smtClean="0"/>
              <a:t>在</a:t>
            </a:r>
            <a:r>
              <a:rPr lang="en-US" altLang="zh-CN" sz="1800" dirty="0" smtClean="0"/>
              <a:t>【</a:t>
            </a:r>
            <a:r>
              <a:rPr lang="zh-CN" altLang="en-US" sz="1800" dirty="0" smtClean="0"/>
              <a:t>动画窗格</a:t>
            </a:r>
            <a:r>
              <a:rPr lang="en-US" altLang="zh-CN" sz="1800" dirty="0" smtClean="0"/>
              <a:t>】</a:t>
            </a:r>
            <a:r>
              <a:rPr lang="zh-CN" altLang="en-US" sz="1800" dirty="0" smtClean="0"/>
              <a:t>中，右单击某一“视频对象”，在弹出菜单中选择“效果选项”</a:t>
            </a:r>
            <a:endParaRPr lang="en-US" altLang="zh-CN" sz="1800" dirty="0" smtClean="0"/>
          </a:p>
          <a:p>
            <a:pPr lvl="3">
              <a:lnSpc>
                <a:spcPct val="110000"/>
              </a:lnSpc>
            </a:pPr>
            <a:r>
              <a:rPr lang="zh-CN" altLang="en-US" sz="1800" dirty="0" smtClean="0"/>
              <a:t>利用“效果选项”对话框，实施复杂的设置。</a:t>
            </a:r>
          </a:p>
          <a:p>
            <a:pPr lvl="1"/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altLang="zh-CN" dirty="0" smtClean="0"/>
              <a:t>5</a:t>
            </a:r>
            <a:r>
              <a:rPr lang="zh-CN" altLang="en-US" dirty="0" smtClean="0"/>
              <a:t>、幻灯片整体效果</a:t>
            </a:r>
            <a:endParaRPr lang="en-US" altLang="zh-CN" dirty="0" smtClean="0"/>
          </a:p>
          <a:p>
            <a:pPr lvl="1"/>
            <a:r>
              <a:rPr lang="en-US" altLang="zh-CN" sz="2400" dirty="0" smtClean="0"/>
              <a:t>(1)</a:t>
            </a:r>
            <a:r>
              <a:rPr lang="zh-CN" altLang="en-US" sz="2400" dirty="0"/>
              <a:t>幻灯片版式</a:t>
            </a:r>
            <a:endParaRPr lang="en-US" altLang="zh-CN" sz="2400" dirty="0"/>
          </a:p>
          <a:p>
            <a:pPr lvl="2"/>
            <a:r>
              <a:rPr lang="zh-CN" altLang="en-US" sz="2000" dirty="0" smtClean="0"/>
              <a:t>定义</a:t>
            </a:r>
            <a:endParaRPr lang="en-US" altLang="zh-CN" sz="2000" dirty="0" smtClean="0"/>
          </a:p>
          <a:p>
            <a:pPr lvl="3"/>
            <a:r>
              <a:rPr lang="zh-CN" altLang="en-US" dirty="0" smtClean="0"/>
              <a:t>幻灯片的页面结构（各个对象的位置分布）</a:t>
            </a:r>
            <a:endParaRPr lang="en-US" altLang="zh-CN" dirty="0" smtClean="0"/>
          </a:p>
          <a:p>
            <a:pPr lvl="2"/>
            <a:r>
              <a:rPr lang="zh-CN" altLang="en-US" sz="2000" dirty="0" smtClean="0"/>
              <a:t>设计方法</a:t>
            </a:r>
            <a:endParaRPr lang="en-US" altLang="zh-CN" sz="2000" dirty="0" smtClean="0"/>
          </a:p>
          <a:p>
            <a:pPr lvl="3"/>
            <a:r>
              <a:rPr lang="en-US" altLang="zh-CN" dirty="0" smtClean="0"/>
              <a:t>【</a:t>
            </a:r>
            <a:r>
              <a:rPr lang="zh-CN" altLang="en-US" dirty="0" smtClean="0"/>
              <a:t>开始</a:t>
            </a:r>
            <a:r>
              <a:rPr lang="en-US" altLang="zh-CN" dirty="0" smtClean="0"/>
              <a:t>】</a:t>
            </a:r>
            <a:r>
              <a:rPr lang="zh-CN" altLang="en-US" dirty="0" smtClean="0"/>
              <a:t>选项卡，在</a:t>
            </a:r>
            <a:r>
              <a:rPr lang="en-US" altLang="zh-CN" dirty="0" smtClean="0"/>
              <a:t>【</a:t>
            </a:r>
            <a:r>
              <a:rPr lang="zh-CN" altLang="en-US" dirty="0" smtClean="0"/>
              <a:t>幻灯片</a:t>
            </a:r>
            <a:r>
              <a:rPr lang="en-US" altLang="zh-CN" dirty="0" smtClean="0"/>
              <a:t>】</a:t>
            </a:r>
            <a:r>
              <a:rPr lang="zh-CN" altLang="en-US" dirty="0" smtClean="0"/>
              <a:t>组中选择</a:t>
            </a:r>
            <a:r>
              <a:rPr lang="en-US" altLang="zh-CN" dirty="0" smtClean="0"/>
              <a:t>【</a:t>
            </a:r>
            <a:r>
              <a:rPr lang="zh-CN" altLang="en-US" dirty="0" smtClean="0"/>
              <a:t>版式</a:t>
            </a:r>
            <a:r>
              <a:rPr lang="en-US" altLang="zh-CN" dirty="0" smtClean="0"/>
              <a:t>】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zh-CN" dirty="0" smtClean="0"/>
              <a:t>5.</a:t>
            </a:r>
            <a:r>
              <a:rPr lang="zh-CN" altLang="en-US" dirty="0" smtClean="0"/>
              <a:t>幻灯片整体效果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5.</a:t>
            </a:r>
            <a:r>
              <a:rPr lang="zh-CN" altLang="en-US" dirty="0" smtClean="0"/>
              <a:t>幻灯片整体效果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CN" sz="2400" dirty="0" smtClean="0"/>
              <a:t>(2)</a:t>
            </a:r>
            <a:r>
              <a:rPr lang="zh-CN" altLang="en-US" sz="2400" dirty="0" smtClean="0"/>
              <a:t>应用主题</a:t>
            </a:r>
          </a:p>
          <a:p>
            <a:pPr lvl="2"/>
            <a:r>
              <a:rPr lang="zh-CN" altLang="en-US" sz="2000" dirty="0" smtClean="0"/>
              <a:t>定义</a:t>
            </a:r>
            <a:endParaRPr lang="en-US" altLang="zh-CN" sz="2000" dirty="0" smtClean="0"/>
          </a:p>
          <a:p>
            <a:pPr lvl="3"/>
            <a:r>
              <a:rPr lang="zh-CN" altLang="en-US" dirty="0" smtClean="0"/>
              <a:t>定义整个幻灯片的风格</a:t>
            </a:r>
          </a:p>
          <a:p>
            <a:pPr lvl="2"/>
            <a:r>
              <a:rPr lang="zh-CN" altLang="en-US" sz="2000" dirty="0" smtClean="0"/>
              <a:t>设计方法</a:t>
            </a:r>
            <a:endParaRPr lang="en-US" altLang="zh-CN" sz="2000" dirty="0" smtClean="0"/>
          </a:p>
          <a:p>
            <a:pPr lvl="3"/>
            <a:r>
              <a:rPr lang="zh-CN" altLang="en-US" dirty="0" smtClean="0"/>
              <a:t>在</a:t>
            </a:r>
            <a:r>
              <a:rPr lang="en-US" altLang="zh-CN" dirty="0" smtClean="0"/>
              <a:t>【</a:t>
            </a:r>
            <a:r>
              <a:rPr lang="zh-CN" altLang="en-US" dirty="0" smtClean="0"/>
              <a:t>设计</a:t>
            </a:r>
            <a:r>
              <a:rPr lang="en-US" altLang="zh-CN" dirty="0" smtClean="0"/>
              <a:t>】</a:t>
            </a:r>
            <a:r>
              <a:rPr lang="zh-CN" altLang="en-US" dirty="0" smtClean="0"/>
              <a:t>选项卡，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选择一个主题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右单击，</a:t>
            </a:r>
            <a:r>
              <a:rPr lang="en-US" altLang="zh-CN" dirty="0" smtClean="0"/>
              <a:t>【</a:t>
            </a:r>
            <a:r>
              <a:rPr lang="zh-CN" altLang="en-US" dirty="0" smtClean="0"/>
              <a:t>应用于全部幻灯片</a:t>
            </a:r>
            <a:r>
              <a:rPr lang="en-US" altLang="zh-CN" dirty="0" smtClean="0"/>
              <a:t>】/【</a:t>
            </a:r>
            <a:r>
              <a:rPr lang="zh-CN" altLang="en-US" dirty="0" smtClean="0"/>
              <a:t>应用于选定幻灯片</a:t>
            </a:r>
            <a:r>
              <a:rPr lang="en-US" altLang="zh-CN" dirty="0" smtClean="0"/>
              <a:t>】</a:t>
            </a:r>
          </a:p>
          <a:p>
            <a:pPr lvl="2"/>
            <a:r>
              <a:rPr lang="zh-CN" altLang="en-US" sz="2000" dirty="0" smtClean="0"/>
              <a:t>其他外观</a:t>
            </a:r>
            <a:endParaRPr lang="en-US" altLang="zh-CN" sz="2000" dirty="0" smtClean="0"/>
          </a:p>
          <a:p>
            <a:pPr lvl="3"/>
            <a:r>
              <a:rPr lang="zh-CN" altLang="en-US" dirty="0" smtClean="0"/>
              <a:t>设置颜色、字体、效果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CN" sz="2400" dirty="0" smtClean="0"/>
              <a:t>(3)</a:t>
            </a:r>
            <a:r>
              <a:rPr lang="zh-CN" altLang="en-US" sz="2400" dirty="0" smtClean="0"/>
              <a:t>设置背景</a:t>
            </a:r>
          </a:p>
          <a:p>
            <a:pPr lvl="2"/>
            <a:r>
              <a:rPr lang="zh-CN" altLang="en-US" sz="2000" dirty="0" smtClean="0"/>
              <a:t>设计方法 </a:t>
            </a:r>
            <a:endParaRPr lang="en-US" altLang="zh-CN" sz="2000" dirty="0" smtClean="0"/>
          </a:p>
          <a:p>
            <a:pPr lvl="3"/>
            <a:r>
              <a:rPr lang="en-US" altLang="zh-CN" sz="1600" dirty="0" smtClean="0"/>
              <a:t>【</a:t>
            </a:r>
            <a:r>
              <a:rPr lang="zh-CN" altLang="en-US" sz="1600" dirty="0" smtClean="0"/>
              <a:t>设计</a:t>
            </a:r>
            <a:r>
              <a:rPr lang="en-US" altLang="zh-CN" sz="1600" dirty="0" smtClean="0"/>
              <a:t>】</a:t>
            </a:r>
            <a:r>
              <a:rPr lang="zh-CN" altLang="en-US" sz="1600" dirty="0" smtClean="0"/>
              <a:t>选项卡</a:t>
            </a:r>
            <a:r>
              <a:rPr lang="en-US" altLang="zh-CN" sz="1600" dirty="0" smtClean="0"/>
              <a:t>——【</a:t>
            </a:r>
            <a:r>
              <a:rPr lang="zh-CN" altLang="en-US" sz="1600" dirty="0" smtClean="0"/>
              <a:t>背景样式</a:t>
            </a:r>
            <a:r>
              <a:rPr lang="en-US" altLang="zh-CN" sz="1600" dirty="0" smtClean="0"/>
              <a:t>】 </a:t>
            </a:r>
          </a:p>
          <a:p>
            <a:pPr lvl="3"/>
            <a:r>
              <a:rPr lang="zh-CN" altLang="en-US" sz="1600" dirty="0" smtClean="0"/>
              <a:t>直接选择一种样式</a:t>
            </a:r>
            <a:endParaRPr lang="en-US" altLang="zh-CN" sz="1600" dirty="0" smtClean="0"/>
          </a:p>
          <a:p>
            <a:pPr lvl="3">
              <a:buNone/>
            </a:pPr>
            <a:r>
              <a:rPr lang="zh-CN" altLang="en-US" sz="1600" dirty="0" smtClean="0"/>
              <a:t>或者</a:t>
            </a:r>
            <a:endParaRPr lang="en-US" altLang="zh-CN" sz="1600" dirty="0" smtClean="0"/>
          </a:p>
          <a:p>
            <a:pPr lvl="3"/>
            <a:r>
              <a:rPr lang="zh-CN" altLang="en-US" sz="1600" dirty="0" smtClean="0"/>
              <a:t>子命令</a:t>
            </a:r>
            <a:r>
              <a:rPr lang="en-US" altLang="zh-CN" sz="1600" dirty="0" smtClean="0"/>
              <a:t>——</a:t>
            </a:r>
            <a:r>
              <a:rPr lang="zh-CN" altLang="en-US" sz="1600" dirty="0" smtClean="0"/>
              <a:t>选择背景格式 </a:t>
            </a:r>
          </a:p>
          <a:p>
            <a:pPr lvl="4"/>
            <a:r>
              <a:rPr lang="zh-CN" altLang="en-US" sz="1800" dirty="0" smtClean="0"/>
              <a:t>选定纯色背景</a:t>
            </a:r>
            <a:endParaRPr lang="en-US" altLang="zh-CN" sz="1800" dirty="0" smtClean="0"/>
          </a:p>
          <a:p>
            <a:pPr lvl="4"/>
            <a:r>
              <a:rPr lang="zh-CN" altLang="en-US" sz="1800" dirty="0" smtClean="0"/>
              <a:t>选择渐变背景</a:t>
            </a:r>
            <a:endParaRPr lang="en-US" altLang="zh-CN" sz="1800" dirty="0" smtClean="0"/>
          </a:p>
          <a:p>
            <a:pPr lvl="4"/>
            <a:r>
              <a:rPr lang="zh-CN" altLang="en-US" sz="1800" dirty="0" smtClean="0"/>
              <a:t>选择图片作为背景 </a:t>
            </a:r>
            <a:endParaRPr lang="en-US" altLang="zh-CN" sz="1800" dirty="0" smtClean="0"/>
          </a:p>
          <a:p>
            <a:pPr lvl="3"/>
            <a:r>
              <a:rPr lang="en-US" altLang="zh-CN" sz="1600" dirty="0" smtClean="0"/>
              <a:t>【</a:t>
            </a:r>
            <a:r>
              <a:rPr lang="zh-CN" altLang="en-US" sz="1600" dirty="0" smtClean="0"/>
              <a:t>全部应用</a:t>
            </a:r>
            <a:r>
              <a:rPr lang="en-US" altLang="zh-CN" sz="1600" dirty="0" smtClean="0"/>
              <a:t>】</a:t>
            </a:r>
            <a:r>
              <a:rPr lang="zh-CN" altLang="en-US" sz="1600" dirty="0" smtClean="0"/>
              <a:t>或“默认当前页面”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US" altLang="zh-CN" sz="3600" dirty="0" smtClean="0"/>
              <a:t>5.</a:t>
            </a:r>
            <a:r>
              <a:rPr lang="zh-CN" altLang="en-US" sz="3600" dirty="0" smtClean="0"/>
              <a:t>幻灯片整体效果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CN" dirty="0" smtClean="0"/>
              <a:t>(4)</a:t>
            </a:r>
            <a:r>
              <a:rPr lang="zh-CN" altLang="en-US" dirty="0" smtClean="0"/>
              <a:t>幻灯片母板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母板的含义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一种通用的格式、框架；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修改母板，批量修改风格；放置通用的标记；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使用母板</a:t>
            </a:r>
            <a:endParaRPr lang="en-US" altLang="zh-CN" dirty="0" smtClean="0"/>
          </a:p>
          <a:p>
            <a:pPr lvl="3"/>
            <a:r>
              <a:rPr lang="en-US" altLang="zh-CN" dirty="0" smtClean="0"/>
              <a:t>【</a:t>
            </a:r>
            <a:r>
              <a:rPr lang="zh-CN" altLang="en-US" dirty="0" smtClean="0"/>
              <a:t>视图</a:t>
            </a:r>
            <a:r>
              <a:rPr lang="en-US" altLang="zh-CN" dirty="0" smtClean="0"/>
              <a:t>】</a:t>
            </a:r>
            <a:r>
              <a:rPr lang="zh-CN" altLang="en-US" dirty="0" smtClean="0"/>
              <a:t>选项卡</a:t>
            </a:r>
            <a:r>
              <a:rPr lang="en-US" altLang="zh-CN" dirty="0" smtClean="0"/>
              <a:t>——【</a:t>
            </a:r>
            <a:r>
              <a:rPr lang="zh-CN" altLang="en-US" dirty="0" smtClean="0"/>
              <a:t>幻灯片母板</a:t>
            </a:r>
            <a:r>
              <a:rPr lang="en-US" altLang="zh-CN" dirty="0" smtClean="0"/>
              <a:t>】</a:t>
            </a:r>
            <a:r>
              <a:rPr lang="zh-CN" altLang="en-US" dirty="0" smtClean="0"/>
              <a:t>视图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向母板中添加特定的图片、标记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设置文本、图片的颜色等等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用毕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选择</a:t>
            </a:r>
            <a:r>
              <a:rPr lang="en-US" altLang="zh-CN" dirty="0" smtClean="0"/>
              <a:t>【</a:t>
            </a:r>
            <a:r>
              <a:rPr lang="zh-CN" altLang="en-US" dirty="0" smtClean="0"/>
              <a:t>幻灯片母板</a:t>
            </a:r>
            <a:r>
              <a:rPr lang="en-US" altLang="zh-CN" dirty="0" smtClean="0"/>
              <a:t>】</a:t>
            </a:r>
            <a:r>
              <a:rPr lang="zh-CN" altLang="en-US" dirty="0" smtClean="0"/>
              <a:t>选项卡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——【</a:t>
            </a:r>
            <a:r>
              <a:rPr lang="zh-CN" altLang="en-US" dirty="0" smtClean="0"/>
              <a:t>关闭幻灯片母板</a:t>
            </a:r>
            <a:r>
              <a:rPr lang="en-US" altLang="zh-CN" dirty="0" smtClean="0"/>
              <a:t>】</a:t>
            </a:r>
            <a:r>
              <a:rPr lang="zh-CN" altLang="en-US" dirty="0" smtClean="0"/>
              <a:t>视图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5.</a:t>
            </a:r>
            <a:r>
              <a:rPr lang="zh-CN" altLang="en-US" dirty="0" smtClean="0"/>
              <a:t>幻灯片整体效果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571589"/>
            <a:ext cx="8229600" cy="5286412"/>
          </a:xfrm>
        </p:spPr>
        <p:txBody>
          <a:bodyPr>
            <a:normAutofit/>
          </a:bodyPr>
          <a:lstStyle/>
          <a:p>
            <a:r>
              <a:rPr lang="en-US" altLang="zh-CN" sz="2800" dirty="0" smtClean="0"/>
              <a:t>6</a:t>
            </a:r>
            <a:r>
              <a:rPr lang="zh-CN" altLang="en-US" sz="2800" dirty="0" smtClean="0"/>
              <a:t>、幻灯片的动态效果</a:t>
            </a:r>
            <a:endParaRPr lang="zh-CN" altLang="en-US" sz="2800" dirty="0"/>
          </a:p>
          <a:p>
            <a:pPr lvl="1"/>
            <a:r>
              <a:rPr lang="en-US" altLang="zh-CN" sz="2400" dirty="0"/>
              <a:t>(1</a:t>
            </a:r>
            <a:r>
              <a:rPr lang="en-US" altLang="zh-CN" sz="2400" dirty="0" smtClean="0"/>
              <a:t>)</a:t>
            </a:r>
            <a:r>
              <a:rPr lang="zh-CN" altLang="en-US" sz="2400" dirty="0" smtClean="0"/>
              <a:t>幻灯片的切换效果 </a:t>
            </a:r>
            <a:endParaRPr lang="zh-CN" altLang="en-US" sz="2400" dirty="0"/>
          </a:p>
          <a:p>
            <a:pPr lvl="2"/>
            <a:r>
              <a:rPr lang="zh-CN" altLang="en-US" sz="2000" dirty="0" smtClean="0"/>
              <a:t>命令</a:t>
            </a:r>
            <a:endParaRPr lang="en-US" altLang="zh-CN" sz="2000" dirty="0" smtClean="0"/>
          </a:p>
          <a:p>
            <a:pPr lvl="3"/>
            <a:r>
              <a:rPr lang="en-US" altLang="zh-CN" sz="1800" dirty="0" smtClean="0"/>
              <a:t>【</a:t>
            </a:r>
            <a:r>
              <a:rPr lang="zh-CN" altLang="en-US" sz="1800" dirty="0" smtClean="0"/>
              <a:t>切换</a:t>
            </a:r>
            <a:r>
              <a:rPr lang="en-US" altLang="zh-CN" sz="1800" dirty="0" smtClean="0"/>
              <a:t>】</a:t>
            </a:r>
            <a:r>
              <a:rPr lang="zh-CN" altLang="en-US" sz="1800" dirty="0" smtClean="0"/>
              <a:t>选项卡，从中选用可用的 “各种切换效果”</a:t>
            </a:r>
            <a:endParaRPr lang="en-US" altLang="zh-CN" sz="1800" dirty="0" smtClean="0"/>
          </a:p>
          <a:p>
            <a:pPr lvl="2"/>
            <a:r>
              <a:rPr lang="zh-CN" altLang="en-US" sz="2000" dirty="0" smtClean="0"/>
              <a:t>设置切换效果</a:t>
            </a:r>
            <a:endParaRPr lang="en-US" altLang="zh-CN" sz="2000" dirty="0" smtClean="0"/>
          </a:p>
          <a:p>
            <a:pPr lvl="3"/>
            <a:r>
              <a:rPr lang="zh-CN" altLang="en-US" sz="1800" dirty="0" smtClean="0"/>
              <a:t>换页</a:t>
            </a:r>
            <a:r>
              <a:rPr lang="zh-CN" altLang="en-US" sz="1800" dirty="0"/>
              <a:t>方式：间隔若干秒后自动</a:t>
            </a:r>
            <a:r>
              <a:rPr lang="zh-CN" altLang="en-US" sz="1800" dirty="0" smtClean="0"/>
              <a:t>切换</a:t>
            </a:r>
            <a:r>
              <a:rPr lang="en-US" altLang="zh-CN" sz="1800" dirty="0" smtClean="0"/>
              <a:t>/</a:t>
            </a:r>
            <a:r>
              <a:rPr lang="zh-CN" altLang="en-US" sz="1800" dirty="0" smtClean="0"/>
              <a:t> </a:t>
            </a:r>
            <a:r>
              <a:rPr lang="zh-CN" altLang="en-US" sz="1800" dirty="0"/>
              <a:t>单击鼠标后切换。 </a:t>
            </a:r>
          </a:p>
          <a:p>
            <a:pPr lvl="3"/>
            <a:r>
              <a:rPr lang="zh-CN" altLang="en-US" sz="1800" dirty="0"/>
              <a:t>有无声音：切换过程中是否附加声音</a:t>
            </a:r>
            <a:r>
              <a:rPr lang="zh-CN" altLang="en-US" sz="1800" dirty="0" smtClean="0"/>
              <a:t>。</a:t>
            </a:r>
            <a:endParaRPr lang="en-US" altLang="zh-CN" sz="1800" dirty="0" smtClean="0"/>
          </a:p>
          <a:p>
            <a:pPr lvl="3"/>
            <a:r>
              <a:rPr lang="zh-CN" altLang="en-US" sz="1800" dirty="0" smtClean="0"/>
              <a:t>切换速度：设置切换的持续时间（多少秒）</a:t>
            </a:r>
            <a:endParaRPr lang="en-US" altLang="zh-CN" sz="1800" dirty="0" smtClean="0"/>
          </a:p>
          <a:p>
            <a:pPr lvl="2"/>
            <a:r>
              <a:rPr lang="zh-CN" altLang="en-US" sz="2000" dirty="0" smtClean="0"/>
              <a:t>作用范围</a:t>
            </a:r>
            <a:endParaRPr lang="zh-CN" altLang="en-US" sz="2000" dirty="0"/>
          </a:p>
          <a:p>
            <a:pPr lvl="3"/>
            <a:r>
              <a:rPr lang="zh-CN" altLang="en-US" sz="1800" dirty="0" smtClean="0"/>
              <a:t>如果</a:t>
            </a:r>
            <a:r>
              <a:rPr lang="zh-CN" altLang="en-US" sz="1800" dirty="0"/>
              <a:t>选择</a:t>
            </a:r>
            <a:r>
              <a:rPr lang="en-US" altLang="zh-CN" sz="1800" dirty="0" smtClean="0"/>
              <a:t>【</a:t>
            </a:r>
            <a:r>
              <a:rPr lang="zh-CN" altLang="en-US" sz="1800" dirty="0" smtClean="0"/>
              <a:t>全部应用</a:t>
            </a:r>
            <a:r>
              <a:rPr lang="en-US" altLang="zh-CN" sz="1800" dirty="0" smtClean="0"/>
              <a:t>】</a:t>
            </a:r>
            <a:r>
              <a:rPr lang="zh-CN" altLang="en-US" sz="1800" dirty="0"/>
              <a:t>则所有页面都使用指定的切换效果。</a:t>
            </a:r>
          </a:p>
          <a:p>
            <a:pPr lvl="3">
              <a:lnSpc>
                <a:spcPct val="90000"/>
              </a:lnSpc>
            </a:pPr>
            <a:r>
              <a:rPr lang="zh-CN" altLang="en-US" sz="1600" dirty="0" smtClean="0"/>
              <a:t>如果只对当前页面进行设置，则不选择</a:t>
            </a:r>
            <a:r>
              <a:rPr lang="en-US" altLang="zh-CN" sz="1600" dirty="0" smtClean="0"/>
              <a:t>【</a:t>
            </a:r>
            <a:r>
              <a:rPr lang="zh-CN" altLang="en-US" sz="1600" dirty="0" smtClean="0"/>
              <a:t>全部应用</a:t>
            </a:r>
            <a:r>
              <a:rPr lang="en-US" altLang="zh-CN" sz="1600" dirty="0" smtClean="0"/>
              <a:t>】</a:t>
            </a:r>
            <a:r>
              <a:rPr lang="zh-CN" altLang="en-US" sz="1600" dirty="0" smtClean="0"/>
              <a:t>。</a:t>
            </a:r>
            <a:endParaRPr lang="en-US" altLang="zh-CN" sz="1600" dirty="0" smtClean="0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zh-CN" dirty="0" smtClean="0"/>
              <a:t>6.</a:t>
            </a:r>
            <a:r>
              <a:rPr lang="zh-CN" altLang="en-US" dirty="0" smtClean="0"/>
              <a:t>幻灯片的动态效果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628763"/>
            <a:ext cx="8229600" cy="5024452"/>
          </a:xfrm>
        </p:spPr>
        <p:txBody>
          <a:bodyPr>
            <a:noAutofit/>
          </a:bodyPr>
          <a:lstStyle/>
          <a:p>
            <a:pPr lvl="1">
              <a:lnSpc>
                <a:spcPct val="90000"/>
              </a:lnSpc>
            </a:pPr>
            <a:r>
              <a:rPr lang="en-US" altLang="zh-CN" sz="2000" dirty="0" smtClean="0"/>
              <a:t>(2)</a:t>
            </a:r>
            <a:r>
              <a:rPr lang="zh-CN" altLang="en-US" sz="2000" dirty="0" smtClean="0"/>
              <a:t>使用自定义动画</a:t>
            </a:r>
            <a:endParaRPr lang="en-US" altLang="zh-CN" sz="2000" dirty="0" smtClean="0"/>
          </a:p>
          <a:p>
            <a:pPr lvl="2">
              <a:lnSpc>
                <a:spcPct val="90000"/>
              </a:lnSpc>
            </a:pPr>
            <a:r>
              <a:rPr lang="zh-CN" altLang="en-US" sz="1800" dirty="0" smtClean="0"/>
              <a:t>作用对象</a:t>
            </a:r>
            <a:endParaRPr lang="en-US" altLang="zh-CN" sz="1800" dirty="0" smtClean="0"/>
          </a:p>
          <a:p>
            <a:pPr lvl="3">
              <a:lnSpc>
                <a:spcPct val="90000"/>
              </a:lnSpc>
            </a:pPr>
            <a:r>
              <a:rPr lang="en-US" altLang="zh-CN" sz="1600" dirty="0" smtClean="0"/>
              <a:t>——</a:t>
            </a:r>
            <a:r>
              <a:rPr lang="zh-CN" altLang="en-US" sz="1600" dirty="0" smtClean="0"/>
              <a:t>面向页内对象</a:t>
            </a:r>
          </a:p>
          <a:p>
            <a:pPr lvl="2">
              <a:lnSpc>
                <a:spcPct val="90000"/>
              </a:lnSpc>
            </a:pPr>
            <a:r>
              <a:rPr lang="zh-CN" altLang="en-US" sz="1800" dirty="0" smtClean="0"/>
              <a:t>设计方法</a:t>
            </a:r>
            <a:endParaRPr lang="en-US" altLang="zh-CN" sz="1800" dirty="0" smtClean="0"/>
          </a:p>
          <a:p>
            <a:pPr lvl="3">
              <a:lnSpc>
                <a:spcPct val="90000"/>
              </a:lnSpc>
            </a:pPr>
            <a:r>
              <a:rPr lang="zh-CN" altLang="en-US" sz="1600" dirty="0" smtClean="0"/>
              <a:t>首先，选用</a:t>
            </a:r>
            <a:r>
              <a:rPr lang="en-US" altLang="zh-CN" sz="1600" dirty="0" smtClean="0"/>
              <a:t>【</a:t>
            </a:r>
            <a:r>
              <a:rPr lang="zh-CN" altLang="en-US" sz="1600" dirty="0" smtClean="0"/>
              <a:t>动画</a:t>
            </a:r>
            <a:r>
              <a:rPr lang="en-US" altLang="zh-CN" sz="1600" dirty="0" smtClean="0"/>
              <a:t>】</a:t>
            </a:r>
            <a:r>
              <a:rPr lang="zh-CN" altLang="en-US" sz="1600" dirty="0" smtClean="0"/>
              <a:t>选项卡，单击</a:t>
            </a:r>
            <a:r>
              <a:rPr lang="en-US" altLang="zh-CN" sz="1600" dirty="0" smtClean="0"/>
              <a:t>【</a:t>
            </a:r>
            <a:r>
              <a:rPr lang="zh-CN" altLang="en-US" sz="1600" dirty="0" smtClean="0"/>
              <a:t>动画窗格</a:t>
            </a:r>
            <a:r>
              <a:rPr lang="en-US" altLang="zh-CN" sz="1600" dirty="0" smtClean="0"/>
              <a:t>】</a:t>
            </a:r>
            <a:r>
              <a:rPr lang="zh-CN" altLang="en-US" sz="1600" dirty="0" smtClean="0"/>
              <a:t>按钮，打开“动画窗格”面板</a:t>
            </a:r>
            <a:endParaRPr lang="en-US" altLang="zh-CN" sz="1600" dirty="0" smtClean="0"/>
          </a:p>
          <a:p>
            <a:pPr lvl="3">
              <a:lnSpc>
                <a:spcPct val="90000"/>
              </a:lnSpc>
            </a:pPr>
            <a:r>
              <a:rPr lang="zh-CN" altLang="en-US" sz="1600" dirty="0" smtClean="0"/>
              <a:t>其次，选择要设置动画效果的对象</a:t>
            </a:r>
            <a:endParaRPr lang="en-US" altLang="zh-CN" sz="1600" dirty="0" smtClean="0"/>
          </a:p>
          <a:p>
            <a:pPr lvl="3">
              <a:lnSpc>
                <a:spcPct val="90000"/>
              </a:lnSpc>
            </a:pPr>
            <a:r>
              <a:rPr lang="zh-CN" altLang="en-US" sz="1600" dirty="0" smtClean="0"/>
              <a:t>第三，在</a:t>
            </a:r>
            <a:r>
              <a:rPr lang="en-US" altLang="zh-CN" sz="1600" dirty="0" smtClean="0"/>
              <a:t>【</a:t>
            </a:r>
            <a:r>
              <a:rPr lang="zh-CN" altLang="en-US" sz="1600" dirty="0" smtClean="0"/>
              <a:t>动画</a:t>
            </a:r>
            <a:r>
              <a:rPr lang="en-US" altLang="zh-CN" sz="1600" dirty="0" smtClean="0"/>
              <a:t>】</a:t>
            </a:r>
            <a:r>
              <a:rPr lang="zh-CN" altLang="en-US" sz="1600" dirty="0" smtClean="0"/>
              <a:t>选项卡中，选择</a:t>
            </a:r>
            <a:r>
              <a:rPr lang="en-US" altLang="zh-CN" sz="1600" dirty="0" smtClean="0"/>
              <a:t>【</a:t>
            </a:r>
            <a:r>
              <a:rPr lang="zh-CN" altLang="en-US" sz="1600" dirty="0" smtClean="0"/>
              <a:t>添加效果</a:t>
            </a:r>
            <a:r>
              <a:rPr lang="en-US" altLang="zh-CN" sz="1600" dirty="0" smtClean="0"/>
              <a:t>】</a:t>
            </a:r>
            <a:r>
              <a:rPr lang="zh-CN" altLang="en-US" sz="1600" dirty="0" smtClean="0"/>
              <a:t>按钮，</a:t>
            </a:r>
            <a:endParaRPr lang="en-US" altLang="zh-CN" sz="1600" dirty="0" smtClean="0"/>
          </a:p>
          <a:p>
            <a:pPr lvl="3">
              <a:lnSpc>
                <a:spcPct val="90000"/>
              </a:lnSpc>
            </a:pPr>
            <a:r>
              <a:rPr lang="zh-CN" altLang="en-US" sz="1600" dirty="0" smtClean="0"/>
              <a:t>第四，在下拉列表中，选择：</a:t>
            </a:r>
            <a:endParaRPr lang="en-US" altLang="zh-CN" sz="1600" dirty="0" smtClean="0"/>
          </a:p>
          <a:p>
            <a:pPr lvl="4">
              <a:lnSpc>
                <a:spcPct val="90000"/>
              </a:lnSpc>
            </a:pPr>
            <a:r>
              <a:rPr lang="zh-CN" altLang="en-US" sz="1600" dirty="0" smtClean="0"/>
              <a:t>为对象的那个动作添加动画效果（对象出现？对象消失？对象被强调</a:t>
            </a:r>
            <a:r>
              <a:rPr lang="en-US" altLang="zh-CN" sz="1600" dirty="0" smtClean="0"/>
              <a:t>? </a:t>
            </a:r>
            <a:r>
              <a:rPr lang="zh-CN" altLang="en-US" sz="1600" dirty="0" smtClean="0"/>
              <a:t>对象沿路径跑动</a:t>
            </a:r>
            <a:r>
              <a:rPr lang="en-US" altLang="zh-CN" sz="1600" dirty="0" smtClean="0"/>
              <a:t>?</a:t>
            </a:r>
            <a:r>
              <a:rPr lang="zh-CN" altLang="en-US" sz="1600" dirty="0" smtClean="0"/>
              <a:t>）</a:t>
            </a:r>
            <a:endParaRPr lang="en-US" altLang="zh-CN" sz="1600" dirty="0" smtClean="0"/>
          </a:p>
          <a:p>
            <a:pPr lvl="4">
              <a:lnSpc>
                <a:spcPct val="90000"/>
              </a:lnSpc>
            </a:pPr>
            <a:r>
              <a:rPr lang="zh-CN" altLang="en-US" sz="1600" dirty="0" smtClean="0"/>
              <a:t>采取哪种动作效果（动画效果：飞入、溶解、消失等等）</a:t>
            </a:r>
            <a:endParaRPr lang="en-US" altLang="zh-CN" sz="1600" dirty="0" smtClean="0"/>
          </a:p>
          <a:p>
            <a:pPr lvl="4">
              <a:lnSpc>
                <a:spcPct val="90000"/>
              </a:lnSpc>
            </a:pPr>
            <a:r>
              <a:rPr lang="zh-CN" altLang="en-US" sz="1600" dirty="0" smtClean="0"/>
              <a:t>如何激发（鼠标单击、定时自动）</a:t>
            </a:r>
            <a:endParaRPr lang="en-US" altLang="zh-CN" sz="1600" dirty="0" smtClean="0"/>
          </a:p>
          <a:p>
            <a:pPr lvl="4">
              <a:lnSpc>
                <a:spcPct val="90000"/>
              </a:lnSpc>
            </a:pPr>
            <a:r>
              <a:rPr lang="zh-CN" altLang="en-US" sz="1600" dirty="0" smtClean="0"/>
              <a:t>动画的运动速度如何？</a:t>
            </a:r>
            <a:endParaRPr lang="en-US" altLang="zh-CN" sz="1600" dirty="0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6.</a:t>
            </a:r>
            <a:r>
              <a:rPr lang="zh-CN" altLang="en-US" dirty="0" smtClean="0"/>
              <a:t>幻灯片的动态效果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685800" y="2130427"/>
            <a:ext cx="7772400" cy="1470025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zh-CN" altLang="en-US" sz="4800" b="1" dirty="0" smtClean="0">
                <a:ln/>
                <a:solidFill>
                  <a:schemeClr val="accent3"/>
                </a:solidFill>
                <a:latin typeface="华文琥珀" pitchFamily="2" charset="-122"/>
                <a:ea typeface="华文琥珀" pitchFamily="2" charset="-122"/>
              </a:rPr>
              <a:t>第</a:t>
            </a:r>
            <a:r>
              <a:rPr lang="en-US" altLang="zh-CN" sz="4800" b="1" dirty="0" smtClean="0">
                <a:ln/>
                <a:solidFill>
                  <a:schemeClr val="accent3"/>
                </a:solidFill>
                <a:latin typeface="华文琥珀" pitchFamily="2" charset="-122"/>
                <a:ea typeface="华文琥珀" pitchFamily="2" charset="-122"/>
              </a:rPr>
              <a:t>4</a:t>
            </a:r>
            <a:r>
              <a:rPr lang="zh-CN" altLang="en-US" sz="4800" b="1" dirty="0" smtClean="0">
                <a:ln/>
                <a:solidFill>
                  <a:schemeClr val="accent3"/>
                </a:solidFill>
                <a:latin typeface="华文琥珀" pitchFamily="2" charset="-122"/>
                <a:ea typeface="华文琥珀" pitchFamily="2" charset="-122"/>
              </a:rPr>
              <a:t>章 </a:t>
            </a:r>
            <a:r>
              <a:rPr lang="en-US" altLang="zh-CN" sz="4800" b="1" dirty="0" smtClean="0">
                <a:ln/>
                <a:solidFill>
                  <a:schemeClr val="accent3"/>
                </a:solidFill>
                <a:latin typeface="华文琥珀" pitchFamily="2" charset="-122"/>
                <a:ea typeface="华文琥珀" pitchFamily="2" charset="-122"/>
              </a:rPr>
              <a:t>PowerPoint2010</a:t>
            </a:r>
            <a:endParaRPr lang="zh-CN" altLang="en-US" sz="4800" b="1" dirty="0">
              <a:ln/>
              <a:solidFill>
                <a:schemeClr val="accent3"/>
              </a:solidFill>
              <a:latin typeface="华文琥珀" pitchFamily="2" charset="-122"/>
              <a:ea typeface="华文琥珀" pitchFamily="2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algn="r"/>
            <a:r>
              <a:rPr lang="en-US" altLang="zh-CN" dirty="0" smtClean="0"/>
              <a:t>2014</a:t>
            </a:r>
            <a:r>
              <a:rPr lang="zh-CN" altLang="en-US" dirty="0" smtClean="0"/>
              <a:t>年</a:t>
            </a:r>
            <a:r>
              <a:rPr lang="en-US" altLang="zh-CN" dirty="0" smtClean="0"/>
              <a:t>1</a:t>
            </a:r>
            <a:r>
              <a:rPr lang="zh-CN" altLang="en-US" dirty="0" smtClean="0"/>
              <a:t>月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lnSpc>
                <a:spcPct val="90000"/>
              </a:lnSpc>
            </a:pPr>
            <a:r>
              <a:rPr lang="zh-CN" altLang="en-US" dirty="0" smtClean="0"/>
              <a:t>调整自定义动画</a:t>
            </a:r>
          </a:p>
          <a:p>
            <a:pPr lvl="3">
              <a:lnSpc>
                <a:spcPct val="90000"/>
              </a:lnSpc>
            </a:pPr>
            <a:r>
              <a:rPr lang="zh-CN" altLang="en-US" dirty="0" smtClean="0"/>
              <a:t>调整动画效果的出现次序</a:t>
            </a:r>
            <a:endParaRPr lang="en-US" altLang="zh-CN" dirty="0" smtClean="0"/>
          </a:p>
          <a:p>
            <a:pPr lvl="4">
              <a:lnSpc>
                <a:spcPct val="90000"/>
              </a:lnSpc>
            </a:pPr>
            <a:r>
              <a:rPr lang="zh-CN" altLang="en-US" dirty="0" smtClean="0"/>
              <a:t>在动画窗格中，找到某一动画效果</a:t>
            </a:r>
            <a:endParaRPr lang="en-US" altLang="zh-CN" dirty="0" smtClean="0"/>
          </a:p>
          <a:p>
            <a:pPr lvl="4">
              <a:lnSpc>
                <a:spcPct val="90000"/>
              </a:lnSpc>
            </a:pPr>
            <a:r>
              <a:rPr lang="zh-CN" altLang="en-US" dirty="0" smtClean="0"/>
              <a:t>单击底部的上下箭头键，调整其次序</a:t>
            </a:r>
            <a:endParaRPr lang="en-US" altLang="zh-CN" dirty="0" smtClean="0"/>
          </a:p>
          <a:p>
            <a:pPr lvl="3">
              <a:lnSpc>
                <a:spcPct val="90000"/>
              </a:lnSpc>
            </a:pPr>
            <a:r>
              <a:rPr lang="zh-CN" altLang="en-US" dirty="0" smtClean="0"/>
              <a:t>修改某一动画的具体效果</a:t>
            </a:r>
          </a:p>
          <a:p>
            <a:pPr lvl="4">
              <a:lnSpc>
                <a:spcPct val="90000"/>
              </a:lnSpc>
            </a:pPr>
            <a:r>
              <a:rPr lang="zh-CN" altLang="en-US" b="1" dirty="0" smtClean="0">
                <a:solidFill>
                  <a:srgbClr val="FF0000"/>
                </a:solidFill>
              </a:rPr>
              <a:t>在动画窗格中，找到某一动画效果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 lvl="4">
              <a:lnSpc>
                <a:spcPct val="90000"/>
              </a:lnSpc>
            </a:pPr>
            <a:r>
              <a:rPr lang="zh-CN" altLang="en-US" b="1" dirty="0" smtClean="0">
                <a:solidFill>
                  <a:srgbClr val="FF0000"/>
                </a:solidFill>
              </a:rPr>
              <a:t>右单击此效果，选择</a:t>
            </a:r>
            <a:r>
              <a:rPr lang="en-US" altLang="zh-CN" b="1" dirty="0" smtClean="0">
                <a:solidFill>
                  <a:srgbClr val="FF0000"/>
                </a:solidFill>
              </a:rPr>
              <a:t>【</a:t>
            </a:r>
            <a:r>
              <a:rPr lang="zh-CN" altLang="en-US" b="1" dirty="0" smtClean="0">
                <a:solidFill>
                  <a:srgbClr val="FF0000"/>
                </a:solidFill>
              </a:rPr>
              <a:t>效果选项</a:t>
            </a:r>
            <a:r>
              <a:rPr lang="en-US" altLang="zh-CN" b="1" dirty="0" smtClean="0">
                <a:solidFill>
                  <a:srgbClr val="FF0000"/>
                </a:solidFill>
              </a:rPr>
              <a:t>】</a:t>
            </a:r>
            <a:r>
              <a:rPr lang="zh-CN" altLang="en-US" b="1" dirty="0" smtClean="0">
                <a:solidFill>
                  <a:srgbClr val="FF0000"/>
                </a:solidFill>
              </a:rPr>
              <a:t>，弹出对话框。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 lvl="4">
              <a:lnSpc>
                <a:spcPct val="90000"/>
              </a:lnSpc>
            </a:pPr>
            <a:r>
              <a:rPr lang="zh-CN" altLang="en-US" b="1" dirty="0" smtClean="0">
                <a:solidFill>
                  <a:srgbClr val="FF0000"/>
                </a:solidFill>
              </a:rPr>
              <a:t>设置播放效果（包括延迟指定时间）</a:t>
            </a:r>
            <a:endParaRPr lang="en-US" altLang="zh-CN" b="1" dirty="0" smtClean="0">
              <a:solidFill>
                <a:srgbClr val="FF0000"/>
              </a:solidFill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sz="3600" dirty="0" smtClean="0"/>
              <a:t>6.</a:t>
            </a:r>
            <a:r>
              <a:rPr lang="zh-CN" altLang="en-US" sz="3600" dirty="0" smtClean="0"/>
              <a:t>幻灯片的动态效果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643026"/>
            <a:ext cx="8229600" cy="521497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zh-CN" sz="2800" dirty="0" smtClean="0"/>
              <a:t>7</a:t>
            </a:r>
            <a:r>
              <a:rPr lang="zh-CN" altLang="en-US" sz="2800" dirty="0" smtClean="0"/>
              <a:t>、页面播放时的跳转效果 </a:t>
            </a:r>
          </a:p>
          <a:p>
            <a:pPr lvl="1">
              <a:lnSpc>
                <a:spcPct val="90000"/>
              </a:lnSpc>
            </a:pPr>
            <a:r>
              <a:rPr lang="zh-CN" altLang="en-US" sz="2400" b="1" dirty="0" smtClean="0">
                <a:latin typeface="Arial"/>
              </a:rPr>
              <a:t> </a:t>
            </a:r>
            <a:r>
              <a:rPr lang="zh-CN" altLang="en-US" sz="2400" b="1" dirty="0" smtClean="0"/>
              <a:t> </a:t>
            </a:r>
            <a:r>
              <a:rPr lang="en-US" altLang="zh-CN" sz="2400" dirty="0" smtClean="0"/>
              <a:t>(1)</a:t>
            </a:r>
            <a:r>
              <a:rPr lang="zh-CN" altLang="en-US" sz="2400" dirty="0" smtClean="0"/>
              <a:t>设置超级链接</a:t>
            </a:r>
            <a:endParaRPr lang="en-US" altLang="zh-CN" sz="2400" dirty="0" smtClean="0"/>
          </a:p>
          <a:p>
            <a:pPr lvl="2">
              <a:lnSpc>
                <a:spcPct val="90000"/>
              </a:lnSpc>
            </a:pPr>
            <a:r>
              <a:rPr lang="zh-CN" altLang="en-US" sz="2200" dirty="0" smtClean="0"/>
              <a:t>方法 </a:t>
            </a:r>
          </a:p>
          <a:p>
            <a:pPr lvl="3">
              <a:lnSpc>
                <a:spcPct val="90000"/>
              </a:lnSpc>
            </a:pPr>
            <a:r>
              <a:rPr lang="zh-CN" altLang="en-US" sz="1800" dirty="0" smtClean="0"/>
              <a:t>在页面上选定文字或图片；</a:t>
            </a:r>
          </a:p>
          <a:p>
            <a:pPr lvl="3">
              <a:lnSpc>
                <a:spcPct val="90000"/>
              </a:lnSpc>
            </a:pPr>
            <a:r>
              <a:rPr lang="zh-CN" altLang="en-US" sz="1800" dirty="0" smtClean="0"/>
              <a:t>单击</a:t>
            </a:r>
            <a:r>
              <a:rPr lang="en-US" altLang="zh-CN" sz="1800" dirty="0" smtClean="0"/>
              <a:t>【</a:t>
            </a:r>
            <a:r>
              <a:rPr lang="zh-CN" altLang="en-US" sz="1800" dirty="0" smtClean="0"/>
              <a:t>插入</a:t>
            </a:r>
            <a:r>
              <a:rPr lang="en-US" altLang="zh-CN" sz="1800" dirty="0" smtClean="0"/>
              <a:t>】</a:t>
            </a:r>
            <a:r>
              <a:rPr lang="zh-CN" altLang="en-US" sz="1800" dirty="0" smtClean="0"/>
              <a:t>选项卡中的</a:t>
            </a:r>
            <a:r>
              <a:rPr lang="en-US" altLang="zh-CN" sz="1800" dirty="0" smtClean="0"/>
              <a:t>【</a:t>
            </a:r>
            <a:r>
              <a:rPr lang="zh-CN" altLang="en-US" sz="1800" dirty="0" smtClean="0"/>
              <a:t>超链接</a:t>
            </a:r>
            <a:r>
              <a:rPr lang="en-US" altLang="zh-CN" sz="1800" dirty="0" smtClean="0"/>
              <a:t>】</a:t>
            </a:r>
            <a:r>
              <a:rPr lang="zh-CN" altLang="en-US" sz="1800" dirty="0" smtClean="0"/>
              <a:t>按钮，启动“超级链接”对话框。</a:t>
            </a:r>
            <a:endParaRPr lang="en-US" altLang="zh-CN" sz="1800" dirty="0" smtClean="0"/>
          </a:p>
          <a:p>
            <a:pPr lvl="4">
              <a:lnSpc>
                <a:spcPct val="90000"/>
              </a:lnSpc>
            </a:pPr>
            <a:r>
              <a:rPr lang="en-US" altLang="zh-CN" sz="1700" dirty="0" smtClean="0"/>
              <a:t>{</a:t>
            </a:r>
            <a:r>
              <a:rPr lang="zh-CN" altLang="en-US" sz="1700" dirty="0" smtClean="0"/>
              <a:t>可以链接到本文档内的某个幻灯片</a:t>
            </a:r>
            <a:r>
              <a:rPr lang="en-US" altLang="zh-CN" sz="1700" dirty="0" smtClean="0"/>
              <a:t>}</a:t>
            </a:r>
            <a:endParaRPr lang="zh-CN" altLang="en-US" sz="1700" dirty="0" smtClean="0"/>
          </a:p>
          <a:p>
            <a:pPr lvl="4">
              <a:lnSpc>
                <a:spcPct val="90000"/>
              </a:lnSpc>
            </a:pPr>
            <a:r>
              <a:rPr lang="en-US" altLang="zh-CN" sz="1700" dirty="0" smtClean="0"/>
              <a:t>{</a:t>
            </a:r>
            <a:r>
              <a:rPr lang="zh-CN" altLang="en-US" sz="1700" dirty="0" smtClean="0"/>
              <a:t>可以连接到某个文件</a:t>
            </a:r>
            <a:r>
              <a:rPr lang="en-US" altLang="zh-CN" sz="1700" dirty="0" smtClean="0"/>
              <a:t>/</a:t>
            </a:r>
            <a:r>
              <a:rPr lang="zh-CN" altLang="en-US" sz="1700" dirty="0" smtClean="0"/>
              <a:t>甚至外部网站</a:t>
            </a:r>
            <a:r>
              <a:rPr lang="en-US" altLang="zh-CN" sz="1700" dirty="0" smtClean="0"/>
              <a:t>}  </a:t>
            </a:r>
          </a:p>
          <a:p>
            <a:pPr lvl="3">
              <a:lnSpc>
                <a:spcPct val="90000"/>
              </a:lnSpc>
            </a:pPr>
            <a:r>
              <a:rPr lang="zh-CN" altLang="en-US" sz="1800" dirty="0" smtClean="0"/>
              <a:t>最终效果在幻灯片放映状态出现。</a:t>
            </a:r>
            <a:endParaRPr lang="en-US" altLang="zh-CN" sz="1800" dirty="0" smtClean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7</a:t>
            </a:r>
            <a:r>
              <a:rPr lang="zh-CN" altLang="en-US" dirty="0" smtClean="0"/>
              <a:t>、页面跳转效果</a:t>
            </a:r>
            <a:endParaRPr lang="zh-CN" altLang="en-US" dirty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7</a:t>
            </a:r>
            <a:r>
              <a:rPr lang="zh-CN" altLang="en-US" dirty="0" smtClean="0"/>
              <a:t>、页面跳转效果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zh-CN" altLang="en-US" sz="2200" b="1" dirty="0" smtClean="0"/>
              <a:t> </a:t>
            </a:r>
            <a:r>
              <a:rPr lang="en-US" altLang="zh-CN" sz="2200" dirty="0" smtClean="0"/>
              <a:t>(2)</a:t>
            </a:r>
            <a:r>
              <a:rPr lang="zh-CN" altLang="en-US" sz="2200" dirty="0" smtClean="0"/>
              <a:t>动作按钮</a:t>
            </a:r>
            <a:endParaRPr lang="en-US" altLang="zh-CN" sz="2200" dirty="0" smtClean="0"/>
          </a:p>
          <a:p>
            <a:pPr lvl="2">
              <a:lnSpc>
                <a:spcPct val="90000"/>
              </a:lnSpc>
            </a:pPr>
            <a:r>
              <a:rPr lang="zh-CN" altLang="en-US" sz="2000" dirty="0" smtClean="0"/>
              <a:t>方法</a:t>
            </a:r>
            <a:endParaRPr lang="en-US" altLang="zh-CN" sz="2000" dirty="0" smtClean="0"/>
          </a:p>
          <a:p>
            <a:pPr lvl="3">
              <a:lnSpc>
                <a:spcPct val="90000"/>
              </a:lnSpc>
            </a:pPr>
            <a:r>
              <a:rPr lang="zh-CN" altLang="en-US" sz="1800" dirty="0" smtClean="0"/>
              <a:t>选定文字或绘制动作按钮（动作按钮在</a:t>
            </a:r>
            <a:r>
              <a:rPr lang="en-US" altLang="zh-CN" sz="1800" dirty="0" smtClean="0"/>
              <a:t>【</a:t>
            </a:r>
            <a:r>
              <a:rPr lang="zh-CN" altLang="en-US" sz="1800" dirty="0" smtClean="0"/>
              <a:t>形状</a:t>
            </a:r>
            <a:r>
              <a:rPr lang="en-US" altLang="zh-CN" sz="1800" dirty="0" smtClean="0"/>
              <a:t>】</a:t>
            </a:r>
            <a:r>
              <a:rPr lang="zh-CN" altLang="en-US" sz="1800" dirty="0" smtClean="0"/>
              <a:t>中）</a:t>
            </a:r>
            <a:endParaRPr lang="en-US" altLang="zh-CN" sz="1800" dirty="0" smtClean="0"/>
          </a:p>
          <a:p>
            <a:pPr lvl="3">
              <a:lnSpc>
                <a:spcPct val="90000"/>
              </a:lnSpc>
            </a:pPr>
            <a:r>
              <a:rPr lang="zh-CN" altLang="en-US" sz="1800" dirty="0" smtClean="0"/>
              <a:t>选定</a:t>
            </a:r>
            <a:r>
              <a:rPr lang="en-US" altLang="zh-CN" sz="1800" dirty="0" smtClean="0"/>
              <a:t>【</a:t>
            </a:r>
            <a:r>
              <a:rPr lang="zh-CN" altLang="en-US" sz="1800" dirty="0" smtClean="0"/>
              <a:t>插入</a:t>
            </a:r>
            <a:r>
              <a:rPr lang="en-US" altLang="zh-CN" sz="1800" dirty="0" smtClean="0"/>
              <a:t>】</a:t>
            </a:r>
            <a:r>
              <a:rPr lang="zh-CN" altLang="en-US" sz="1800" dirty="0" smtClean="0"/>
              <a:t>选项卡中的</a:t>
            </a:r>
            <a:r>
              <a:rPr lang="en-US" altLang="zh-CN" sz="1800" dirty="0" smtClean="0"/>
              <a:t>【</a:t>
            </a:r>
            <a:r>
              <a:rPr lang="zh-CN" altLang="en-US" sz="1800" dirty="0" smtClean="0"/>
              <a:t>动作</a:t>
            </a:r>
            <a:r>
              <a:rPr lang="en-US" altLang="zh-CN" sz="1800" dirty="0" smtClean="0"/>
              <a:t>】</a:t>
            </a:r>
            <a:r>
              <a:rPr lang="zh-CN" altLang="en-US" sz="1800" dirty="0" smtClean="0"/>
              <a:t>按钮，启动“插入动作”对话框</a:t>
            </a:r>
            <a:endParaRPr lang="en-US" altLang="zh-CN" sz="1800" dirty="0" smtClean="0"/>
          </a:p>
          <a:p>
            <a:pPr lvl="4">
              <a:lnSpc>
                <a:spcPct val="90000"/>
              </a:lnSpc>
            </a:pPr>
            <a:r>
              <a:rPr lang="en-US" altLang="zh-CN" sz="1700" dirty="0" smtClean="0"/>
              <a:t>{</a:t>
            </a:r>
            <a:r>
              <a:rPr lang="zh-CN" altLang="en-US" sz="1700" dirty="0" smtClean="0"/>
              <a:t>可以链接到本文档内的某个幻灯片</a:t>
            </a:r>
            <a:r>
              <a:rPr lang="en-US" altLang="zh-CN" sz="1700" dirty="0" smtClean="0"/>
              <a:t>}</a:t>
            </a:r>
            <a:endParaRPr lang="zh-CN" altLang="en-US" sz="1700" dirty="0" smtClean="0"/>
          </a:p>
          <a:p>
            <a:pPr lvl="4">
              <a:lnSpc>
                <a:spcPct val="90000"/>
              </a:lnSpc>
            </a:pPr>
            <a:r>
              <a:rPr lang="en-US" altLang="zh-CN" sz="1700" dirty="0" smtClean="0"/>
              <a:t>{</a:t>
            </a:r>
            <a:r>
              <a:rPr lang="zh-CN" altLang="en-US" sz="1700" dirty="0" smtClean="0"/>
              <a:t>可以连接到某个文件</a:t>
            </a:r>
            <a:r>
              <a:rPr lang="en-US" altLang="zh-CN" sz="1700" dirty="0" smtClean="0"/>
              <a:t>/</a:t>
            </a:r>
            <a:r>
              <a:rPr lang="zh-CN" altLang="en-US" sz="1700" dirty="0" smtClean="0"/>
              <a:t>甚至外部网站</a:t>
            </a:r>
            <a:r>
              <a:rPr lang="en-US" altLang="zh-CN" sz="1700" dirty="0" smtClean="0"/>
              <a:t>}  </a:t>
            </a:r>
          </a:p>
          <a:p>
            <a:pPr lvl="4">
              <a:lnSpc>
                <a:spcPct val="90000"/>
              </a:lnSpc>
            </a:pPr>
            <a:r>
              <a:rPr lang="zh-CN" altLang="en-US" sz="1700" dirty="0" smtClean="0"/>
              <a:t>设置跳转时的效果（声音等）</a:t>
            </a:r>
            <a:endParaRPr lang="en-US" altLang="zh-CN" sz="1700" dirty="0" smtClean="0"/>
          </a:p>
          <a:p>
            <a:pPr lvl="3">
              <a:lnSpc>
                <a:spcPct val="90000"/>
              </a:lnSpc>
            </a:pPr>
            <a:r>
              <a:rPr lang="zh-CN" altLang="en-US" sz="1800" dirty="0" smtClean="0"/>
              <a:t>最终效果在幻灯片放映状态出现。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1628763"/>
            <a:ext cx="8229600" cy="480855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altLang="zh-CN" sz="2800" dirty="0" smtClean="0"/>
              <a:t>8</a:t>
            </a:r>
            <a:r>
              <a:rPr lang="zh-CN" altLang="en-US" sz="2800" dirty="0" smtClean="0"/>
              <a:t>、幻灯片播放</a:t>
            </a:r>
          </a:p>
          <a:p>
            <a:pPr lvl="1">
              <a:lnSpc>
                <a:spcPct val="110000"/>
              </a:lnSpc>
            </a:pPr>
            <a:r>
              <a:rPr lang="en-US" altLang="zh-CN" sz="2400" dirty="0" smtClean="0"/>
              <a:t>(1)</a:t>
            </a:r>
            <a:r>
              <a:rPr lang="zh-CN" altLang="en-US" sz="2400" dirty="0" smtClean="0"/>
              <a:t>播放幻灯片 </a:t>
            </a:r>
          </a:p>
          <a:p>
            <a:pPr lvl="2">
              <a:lnSpc>
                <a:spcPct val="110000"/>
              </a:lnSpc>
            </a:pPr>
            <a:r>
              <a:rPr lang="en-US" altLang="zh-CN" sz="2000" dirty="0" smtClean="0"/>
              <a:t>【</a:t>
            </a:r>
            <a:r>
              <a:rPr lang="zh-CN" altLang="en-US" sz="2000" dirty="0" smtClean="0"/>
              <a:t>幻灯片放映</a:t>
            </a:r>
            <a:r>
              <a:rPr lang="en-US" altLang="zh-CN" sz="2000" dirty="0" smtClean="0"/>
              <a:t>】</a:t>
            </a:r>
          </a:p>
          <a:p>
            <a:pPr lvl="3">
              <a:lnSpc>
                <a:spcPct val="110000"/>
              </a:lnSpc>
            </a:pPr>
            <a:r>
              <a:rPr lang="en-US" altLang="zh-CN" sz="1800" dirty="0" smtClean="0"/>
              <a:t>【</a:t>
            </a:r>
            <a:r>
              <a:rPr lang="zh-CN" altLang="en-US" sz="1800" dirty="0" smtClean="0"/>
              <a:t>从头开始</a:t>
            </a:r>
            <a:r>
              <a:rPr lang="en-US" altLang="zh-CN" sz="1800" dirty="0" smtClean="0"/>
              <a:t>】 </a:t>
            </a:r>
            <a:r>
              <a:rPr lang="zh-CN" altLang="en-US" sz="1800" dirty="0" smtClean="0"/>
              <a:t>或者</a:t>
            </a:r>
            <a:r>
              <a:rPr lang="en-US" altLang="zh-CN" sz="1800" dirty="0" smtClean="0"/>
              <a:t>&lt;F5&gt;</a:t>
            </a:r>
            <a:r>
              <a:rPr lang="zh-CN" altLang="en-US" sz="1800" dirty="0" smtClean="0"/>
              <a:t>键</a:t>
            </a:r>
            <a:endParaRPr lang="en-US" altLang="zh-CN" sz="1800" dirty="0" smtClean="0"/>
          </a:p>
          <a:p>
            <a:pPr lvl="3">
              <a:lnSpc>
                <a:spcPct val="110000"/>
              </a:lnSpc>
            </a:pPr>
            <a:r>
              <a:rPr lang="en-US" altLang="zh-CN" sz="1800" dirty="0" smtClean="0"/>
              <a:t>【</a:t>
            </a:r>
            <a:r>
              <a:rPr lang="zh-CN" altLang="en-US" sz="1800" dirty="0" smtClean="0"/>
              <a:t>从当前幻灯片开始</a:t>
            </a:r>
            <a:r>
              <a:rPr lang="en-US" altLang="zh-CN" sz="1800" dirty="0" smtClean="0"/>
              <a:t>】</a:t>
            </a:r>
            <a:r>
              <a:rPr lang="zh-CN" altLang="en-US" sz="1800" dirty="0" smtClean="0"/>
              <a:t>或者</a:t>
            </a:r>
            <a:r>
              <a:rPr lang="en-US" altLang="zh-CN" sz="1800" dirty="0" smtClean="0"/>
              <a:t>&lt;Shift&gt;+&lt;F5&gt;</a:t>
            </a:r>
            <a:endParaRPr lang="zh-CN" altLang="en-US" sz="1800" dirty="0" smtClean="0"/>
          </a:p>
          <a:p>
            <a:pPr lvl="1">
              <a:lnSpc>
                <a:spcPct val="110000"/>
              </a:lnSpc>
            </a:pPr>
            <a:r>
              <a:rPr lang="en-US" altLang="zh-CN" sz="2400" dirty="0" smtClean="0"/>
              <a:t>(2)</a:t>
            </a:r>
            <a:r>
              <a:rPr lang="zh-CN" altLang="en-US" sz="2400" dirty="0" smtClean="0"/>
              <a:t>自定义放映</a:t>
            </a:r>
            <a:endParaRPr lang="en-US" altLang="zh-CN" sz="2400" dirty="0" smtClean="0"/>
          </a:p>
          <a:p>
            <a:pPr lvl="2">
              <a:lnSpc>
                <a:spcPct val="110000"/>
              </a:lnSpc>
            </a:pPr>
            <a:r>
              <a:rPr lang="en-US" altLang="zh-CN" sz="2000" dirty="0" smtClean="0"/>
              <a:t>【</a:t>
            </a:r>
            <a:r>
              <a:rPr lang="zh-CN" altLang="en-US" sz="2000" dirty="0" smtClean="0"/>
              <a:t>幻灯片放映</a:t>
            </a:r>
            <a:r>
              <a:rPr lang="en-US" altLang="zh-CN" sz="2000" dirty="0" smtClean="0"/>
              <a:t>】</a:t>
            </a:r>
            <a:r>
              <a:rPr lang="zh-CN" altLang="en-US" sz="2000" dirty="0" smtClean="0"/>
              <a:t>选项卡</a:t>
            </a:r>
            <a:r>
              <a:rPr lang="en-US" altLang="zh-CN" sz="2000" dirty="0" smtClean="0"/>
              <a:t>——【</a:t>
            </a:r>
            <a:r>
              <a:rPr lang="zh-CN" altLang="en-US" sz="2000" dirty="0" smtClean="0"/>
              <a:t>自定义放映</a:t>
            </a:r>
            <a:r>
              <a:rPr lang="en-US" altLang="zh-CN" sz="2000" dirty="0" smtClean="0"/>
              <a:t>】</a:t>
            </a:r>
          </a:p>
          <a:p>
            <a:pPr lvl="2">
              <a:lnSpc>
                <a:spcPct val="110000"/>
              </a:lnSpc>
            </a:pPr>
            <a:r>
              <a:rPr lang="zh-CN" altLang="en-US" sz="2000" dirty="0" smtClean="0"/>
              <a:t>在对话框中选择要放映的幻灯片及其次序</a:t>
            </a:r>
          </a:p>
          <a:p>
            <a:pPr lvl="1">
              <a:lnSpc>
                <a:spcPct val="110000"/>
              </a:lnSpc>
            </a:pPr>
            <a:r>
              <a:rPr lang="en-US" altLang="zh-CN" sz="2400" dirty="0" smtClean="0"/>
              <a:t>(3)</a:t>
            </a:r>
            <a:r>
              <a:rPr lang="zh-CN" altLang="en-US" sz="2400" dirty="0" smtClean="0"/>
              <a:t>设置放映方式 </a:t>
            </a:r>
            <a:endParaRPr lang="en-US" altLang="zh-CN" sz="2400" dirty="0" smtClean="0"/>
          </a:p>
          <a:p>
            <a:pPr lvl="2">
              <a:lnSpc>
                <a:spcPct val="110000"/>
              </a:lnSpc>
            </a:pPr>
            <a:r>
              <a:rPr lang="zh-CN" altLang="en-US" sz="2000" dirty="0" smtClean="0"/>
              <a:t>循环放映</a:t>
            </a:r>
            <a:endParaRPr lang="en-US" altLang="zh-CN" sz="2000" dirty="0" smtClean="0"/>
          </a:p>
          <a:p>
            <a:pPr lvl="2">
              <a:lnSpc>
                <a:spcPct val="110000"/>
              </a:lnSpc>
            </a:pPr>
            <a:r>
              <a:rPr lang="zh-CN" altLang="en-US" sz="2000" dirty="0" smtClean="0"/>
              <a:t>放映时不佳旁白</a:t>
            </a:r>
            <a:endParaRPr lang="en-US" altLang="zh-CN" sz="2000" dirty="0" smtClean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zh-CN" dirty="0" smtClean="0"/>
              <a:t>8.</a:t>
            </a:r>
            <a:r>
              <a:rPr lang="zh-CN" altLang="en-US" dirty="0" smtClean="0"/>
              <a:t>幻灯片播放</a:t>
            </a:r>
            <a:endParaRPr lang="zh-CN" altLang="en-US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8.</a:t>
            </a:r>
            <a:r>
              <a:rPr lang="zh-CN" altLang="en-US" dirty="0" smtClean="0"/>
              <a:t>幻灯片放映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110000"/>
              </a:lnSpc>
            </a:pPr>
            <a:r>
              <a:rPr lang="en-US" altLang="zh-CN" sz="2400" dirty="0" smtClean="0"/>
              <a:t>(4)</a:t>
            </a:r>
            <a:r>
              <a:rPr lang="zh-CN" altLang="en-US" sz="2400" dirty="0" smtClean="0"/>
              <a:t>排练计时</a:t>
            </a:r>
            <a:endParaRPr lang="en-US" altLang="zh-CN" sz="2400" dirty="0" smtClean="0"/>
          </a:p>
          <a:p>
            <a:pPr lvl="2">
              <a:lnSpc>
                <a:spcPct val="110000"/>
              </a:lnSpc>
            </a:pPr>
            <a:r>
              <a:rPr lang="zh-CN" altLang="en-US" sz="2000" dirty="0" smtClean="0"/>
              <a:t>制作“排练计时”</a:t>
            </a:r>
            <a:endParaRPr lang="en-US" altLang="zh-CN" sz="2000" dirty="0" smtClean="0"/>
          </a:p>
          <a:p>
            <a:pPr lvl="2">
              <a:lnSpc>
                <a:spcPct val="110000"/>
              </a:lnSpc>
            </a:pPr>
            <a:r>
              <a:rPr lang="zh-CN" altLang="en-US" sz="2000" dirty="0" smtClean="0"/>
              <a:t>播放时应用排练计时</a:t>
            </a:r>
          </a:p>
          <a:p>
            <a:pPr lvl="1">
              <a:lnSpc>
                <a:spcPct val="110000"/>
              </a:lnSpc>
            </a:pPr>
            <a:r>
              <a:rPr lang="en-US" altLang="zh-CN" sz="2400" dirty="0" smtClean="0"/>
              <a:t>(5)</a:t>
            </a:r>
            <a:r>
              <a:rPr lang="zh-CN" altLang="en-US" sz="2400" dirty="0" smtClean="0"/>
              <a:t>播放中的操作 </a:t>
            </a:r>
          </a:p>
          <a:p>
            <a:pPr lvl="2">
              <a:lnSpc>
                <a:spcPct val="110000"/>
              </a:lnSpc>
            </a:pPr>
            <a:r>
              <a:rPr lang="zh-CN" altLang="en-US" sz="2000" dirty="0" smtClean="0"/>
              <a:t>播放中定位：播放过程中，单击左下角的图标，将会弹出菜单，从中选择特定的页面。 </a:t>
            </a:r>
          </a:p>
          <a:p>
            <a:pPr lvl="1">
              <a:lnSpc>
                <a:spcPct val="110000"/>
              </a:lnSpc>
            </a:pPr>
            <a:r>
              <a:rPr lang="en-US" altLang="zh-CN" sz="2400" dirty="0" smtClean="0"/>
              <a:t>(6)</a:t>
            </a:r>
            <a:r>
              <a:rPr lang="zh-CN" altLang="en-US" sz="2400" dirty="0" smtClean="0"/>
              <a:t>播放中书写</a:t>
            </a:r>
          </a:p>
          <a:p>
            <a:pPr lvl="2">
              <a:lnSpc>
                <a:spcPct val="110000"/>
              </a:lnSpc>
            </a:pPr>
            <a:r>
              <a:rPr lang="zh-CN" altLang="en-US" sz="2000" dirty="0" smtClean="0"/>
              <a:t>播放过程中，单击左下角的图标，将会弹出菜单，从中选择</a:t>
            </a:r>
            <a:r>
              <a:rPr lang="en-US" altLang="zh-CN" sz="2000" dirty="0" smtClean="0"/>
              <a:t>【</a:t>
            </a:r>
            <a:r>
              <a:rPr lang="zh-CN" altLang="en-US" sz="2000" dirty="0" smtClean="0"/>
              <a:t>绘图笔</a:t>
            </a:r>
            <a:r>
              <a:rPr lang="en-US" altLang="zh-CN" sz="2000" dirty="0" smtClean="0"/>
              <a:t>】</a:t>
            </a:r>
            <a:r>
              <a:rPr lang="zh-CN" altLang="en-US" sz="2000" dirty="0" smtClean="0"/>
              <a:t>，然后可以在屏幕上书写。播放过程中，单击左下角的图标，将会弹出菜单，从中选择</a:t>
            </a:r>
            <a:r>
              <a:rPr lang="en-US" altLang="zh-CN" sz="2000" dirty="0" smtClean="0"/>
              <a:t>【</a:t>
            </a:r>
            <a:r>
              <a:rPr lang="zh-CN" altLang="en-US" sz="2000" dirty="0" smtClean="0"/>
              <a:t>绘图笔颜色</a:t>
            </a:r>
            <a:r>
              <a:rPr lang="en-US" altLang="zh-CN" sz="2000" dirty="0" smtClean="0"/>
              <a:t>】</a:t>
            </a:r>
            <a:r>
              <a:rPr lang="zh-CN" altLang="en-US" sz="2000" dirty="0" smtClean="0"/>
              <a:t>，可以设置书写笔的色彩。 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dirty="0" smtClean="0"/>
              <a:t>习    题</a:t>
            </a:r>
          </a:p>
        </p:txBody>
      </p:sp>
      <p:sp>
        <p:nvSpPr>
          <p:cNvPr id="921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571472" y="1714488"/>
            <a:ext cx="8229600" cy="46863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zh-CN" sz="2000" b="0" dirty="0" smtClean="0">
                <a:latin typeface="+mn-ea"/>
                <a:ea typeface="+mn-ea"/>
              </a:rPr>
              <a:t>1</a:t>
            </a:r>
            <a:r>
              <a:rPr lang="zh-CN" altLang="en-US" sz="2000" b="0" dirty="0" smtClean="0">
                <a:latin typeface="+mn-ea"/>
                <a:ea typeface="+mn-ea"/>
              </a:rPr>
              <a:t>、放映当前幻灯片的快捷键是</a:t>
            </a:r>
            <a:r>
              <a:rPr lang="en-US" altLang="zh-CN" sz="2000" b="0" dirty="0" smtClean="0">
                <a:latin typeface="+mn-ea"/>
                <a:ea typeface="+mn-ea"/>
              </a:rPr>
              <a:t>____</a:t>
            </a:r>
            <a:r>
              <a:rPr lang="zh-CN" altLang="en-US" sz="2000" b="0" dirty="0" smtClean="0">
                <a:latin typeface="+mn-ea"/>
                <a:ea typeface="+mn-ea"/>
              </a:rPr>
              <a:t>。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000" b="0" dirty="0" smtClean="0">
                <a:effectLst/>
                <a:latin typeface="+mn-ea"/>
                <a:ea typeface="+mn-ea"/>
              </a:rPr>
              <a:t>A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：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F6                B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：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Shift+F6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000" b="0" dirty="0" smtClean="0">
                <a:effectLst/>
                <a:latin typeface="+mn-ea"/>
                <a:ea typeface="+mn-ea"/>
              </a:rPr>
              <a:t>C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：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F5                D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：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Shift+F5</a:t>
            </a:r>
          </a:p>
          <a:p>
            <a:pPr lvl="1" eaLnBrk="1" hangingPunct="1">
              <a:lnSpc>
                <a:spcPct val="80000"/>
              </a:lnSpc>
            </a:pPr>
            <a:r>
              <a:rPr lang="zh-CN" altLang="en-US" sz="2000" b="0" dirty="0" smtClean="0">
                <a:effectLst/>
                <a:latin typeface="+mn-ea"/>
                <a:ea typeface="+mn-ea"/>
              </a:rPr>
              <a:t>答案：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000" b="0" dirty="0" smtClean="0">
                <a:latin typeface="+mn-ea"/>
                <a:ea typeface="+mn-ea"/>
              </a:rPr>
              <a:t>2</a:t>
            </a:r>
            <a:r>
              <a:rPr lang="zh-CN" altLang="en-US" sz="2000" b="0" dirty="0" smtClean="0">
                <a:latin typeface="+mn-ea"/>
                <a:ea typeface="+mn-ea"/>
              </a:rPr>
              <a:t>、</a:t>
            </a:r>
            <a:r>
              <a:rPr lang="en-US" altLang="zh-CN" sz="2000" b="0" dirty="0" smtClean="0">
                <a:latin typeface="+mn-ea"/>
                <a:ea typeface="+mn-ea"/>
              </a:rPr>
              <a:t>PowerPoint</a:t>
            </a:r>
            <a:r>
              <a:rPr lang="zh-CN" altLang="en-US" sz="2000" b="0" dirty="0" smtClean="0">
                <a:latin typeface="+mn-ea"/>
                <a:ea typeface="+mn-ea"/>
              </a:rPr>
              <a:t>中，插入幻灯片编号的方法是</a:t>
            </a:r>
            <a:r>
              <a:rPr lang="en-US" altLang="zh-CN" sz="2000" b="0" dirty="0" smtClean="0">
                <a:latin typeface="+mn-ea"/>
                <a:ea typeface="+mn-ea"/>
              </a:rPr>
              <a:t>____</a:t>
            </a:r>
            <a:r>
              <a:rPr lang="zh-CN" altLang="en-US" sz="2000" b="0" dirty="0" smtClean="0">
                <a:latin typeface="+mn-ea"/>
                <a:ea typeface="+mn-ea"/>
              </a:rPr>
              <a:t>。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000" b="0" dirty="0" smtClean="0">
                <a:effectLst/>
                <a:latin typeface="+mn-ea"/>
                <a:ea typeface="+mn-ea"/>
              </a:rPr>
              <a:t>A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：选择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“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格式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”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选项卡中的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"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幻灯片编号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"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命令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000" b="0" dirty="0" smtClean="0">
                <a:effectLst/>
                <a:latin typeface="+mn-ea"/>
                <a:ea typeface="+mn-ea"/>
              </a:rPr>
              <a:t>B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：选择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"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视图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"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选项卡中的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"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幻灯片编号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"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命令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000" b="0" dirty="0" smtClean="0">
                <a:effectLst/>
                <a:latin typeface="+mn-ea"/>
                <a:ea typeface="+mn-ea"/>
              </a:rPr>
              <a:t>C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：选择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"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插入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"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选项卡中的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"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幻灯片编号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"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命令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000" b="0" dirty="0" smtClean="0">
                <a:effectLst/>
                <a:latin typeface="+mn-ea"/>
                <a:ea typeface="+mn-ea"/>
              </a:rPr>
              <a:t>D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：选择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"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幻灯片放映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"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选项卡中的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"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幻灯片编号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"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命令</a:t>
            </a:r>
          </a:p>
          <a:p>
            <a:pPr lvl="1" eaLnBrk="1" hangingPunct="1">
              <a:lnSpc>
                <a:spcPct val="80000"/>
              </a:lnSpc>
            </a:pPr>
            <a:r>
              <a:rPr lang="zh-CN" altLang="en-US" sz="2000" b="0" dirty="0" smtClean="0">
                <a:effectLst/>
                <a:latin typeface="+mn-ea"/>
                <a:ea typeface="+mn-ea"/>
              </a:rPr>
              <a:t>答案：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C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000" b="0" dirty="0" smtClean="0">
                <a:latin typeface="+mn-ea"/>
                <a:ea typeface="+mn-ea"/>
              </a:rPr>
              <a:t>3</a:t>
            </a:r>
            <a:r>
              <a:rPr lang="zh-CN" altLang="en-US" sz="2000" b="0" dirty="0" smtClean="0">
                <a:latin typeface="+mn-ea"/>
                <a:ea typeface="+mn-ea"/>
              </a:rPr>
              <a:t>、</a:t>
            </a:r>
            <a:r>
              <a:rPr lang="en-US" altLang="zh-CN" sz="2000" b="0" dirty="0" smtClean="0">
                <a:latin typeface="+mn-ea"/>
                <a:ea typeface="+mn-ea"/>
              </a:rPr>
              <a:t>PowerPoint</a:t>
            </a:r>
            <a:r>
              <a:rPr lang="zh-CN" altLang="en-US" sz="2000" b="0" dirty="0" smtClean="0">
                <a:latin typeface="+mn-ea"/>
                <a:ea typeface="+mn-ea"/>
              </a:rPr>
              <a:t>中，插入一张新幻灯片的快捷键是</a:t>
            </a:r>
            <a:r>
              <a:rPr lang="en-US" altLang="zh-CN" sz="2000" b="0" dirty="0" smtClean="0">
                <a:latin typeface="+mn-ea"/>
                <a:ea typeface="+mn-ea"/>
              </a:rPr>
              <a:t>____</a:t>
            </a:r>
            <a:r>
              <a:rPr lang="zh-CN" altLang="en-US" sz="2000" b="0" dirty="0" smtClean="0">
                <a:latin typeface="+mn-ea"/>
                <a:ea typeface="+mn-ea"/>
              </a:rPr>
              <a:t>。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000" b="0" dirty="0" smtClean="0">
                <a:effectLst/>
                <a:latin typeface="+mn-ea"/>
                <a:ea typeface="+mn-ea"/>
              </a:rPr>
              <a:t>A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：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CTRL+M             B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：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CTRL+N</a:t>
            </a:r>
            <a:endParaRPr lang="de-DE" altLang="zh-CN" sz="2000" b="0" dirty="0" smtClean="0">
              <a:effectLst/>
              <a:latin typeface="+mn-ea"/>
              <a:ea typeface="+mn-ea"/>
            </a:endParaRPr>
          </a:p>
          <a:p>
            <a:pPr lvl="1" eaLnBrk="1" hangingPunct="1">
              <a:lnSpc>
                <a:spcPct val="80000"/>
              </a:lnSpc>
            </a:pPr>
            <a:r>
              <a:rPr lang="de-DE" altLang="zh-CN" sz="2000" b="0" dirty="0" smtClean="0">
                <a:effectLst/>
                <a:latin typeface="+mn-ea"/>
                <a:ea typeface="+mn-ea"/>
              </a:rPr>
              <a:t>C</a:t>
            </a:r>
            <a:r>
              <a:rPr lang="zh-CN" altLang="de-DE" sz="2000" b="0" dirty="0" smtClean="0">
                <a:effectLst/>
                <a:latin typeface="+mn-ea"/>
                <a:ea typeface="+mn-ea"/>
              </a:rPr>
              <a:t>：</a:t>
            </a:r>
            <a:r>
              <a:rPr lang="de-DE" altLang="zh-CN" sz="2000" b="0" dirty="0" smtClean="0">
                <a:effectLst/>
                <a:latin typeface="+mn-ea"/>
                <a:ea typeface="+mn-ea"/>
              </a:rPr>
              <a:t>ALT+N              D</a:t>
            </a:r>
            <a:r>
              <a:rPr lang="zh-CN" altLang="de-DE" sz="2000" b="0" dirty="0" smtClean="0">
                <a:effectLst/>
                <a:latin typeface="+mn-ea"/>
                <a:ea typeface="+mn-ea"/>
              </a:rPr>
              <a:t>：</a:t>
            </a:r>
            <a:r>
              <a:rPr lang="de-DE" altLang="zh-CN" sz="2000" b="0" dirty="0" smtClean="0">
                <a:effectLst/>
                <a:latin typeface="+mn-ea"/>
                <a:ea typeface="+mn-ea"/>
              </a:rPr>
              <a:t>ALT+M</a:t>
            </a:r>
          </a:p>
          <a:p>
            <a:pPr lvl="1" eaLnBrk="1" hangingPunct="1">
              <a:lnSpc>
                <a:spcPct val="80000"/>
              </a:lnSpc>
            </a:pPr>
            <a:r>
              <a:rPr lang="zh-CN" altLang="de-DE" sz="2000" b="0" dirty="0" smtClean="0">
                <a:effectLst/>
                <a:latin typeface="+mn-ea"/>
                <a:ea typeface="+mn-ea"/>
              </a:rPr>
              <a:t>答案：</a:t>
            </a:r>
            <a:r>
              <a:rPr lang="de-DE" altLang="zh-CN" sz="2000" b="0" dirty="0" smtClean="0">
                <a:effectLst/>
                <a:latin typeface="+mn-ea"/>
                <a:ea typeface="+mn-ea"/>
              </a:rPr>
              <a:t>A</a:t>
            </a:r>
            <a:endParaRPr lang="en-US" altLang="zh-CN" sz="2000" b="0" dirty="0" smtClean="0">
              <a:effectLst/>
              <a:latin typeface="+mn-ea"/>
              <a:ea typeface="+mn-ea"/>
            </a:endParaRPr>
          </a:p>
        </p:txBody>
      </p:sp>
      <p:sp>
        <p:nvSpPr>
          <p:cNvPr id="9220" name="日期占位符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8A0C77C-20D7-4E00-8760-F75EC6535C89}" type="datetime1">
              <a:rPr lang="zh-CN" altLang="en-US" smtClean="0">
                <a:solidFill>
                  <a:schemeClr val="tx1"/>
                </a:solidFill>
                <a:ea typeface="宋体" charset="-122"/>
              </a:rPr>
              <a:pPr/>
              <a:t>2014/1/1</a:t>
            </a:fld>
            <a:endParaRPr lang="en-US" altLang="zh-CN" smtClean="0">
              <a:solidFill>
                <a:schemeClr val="tx1"/>
              </a:solidFill>
              <a:ea typeface="宋体" charset="-122"/>
            </a:endParaRPr>
          </a:p>
        </p:txBody>
      </p:sp>
      <p:sp>
        <p:nvSpPr>
          <p:cNvPr id="9221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3124200" y="6245225"/>
            <a:ext cx="2895600" cy="47625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fld id="{4AB1C7B7-2DE6-48F7-BFEC-4886A7917BE1}" type="slidenum">
              <a:rPr lang="en-US" altLang="zh-CN" smtClean="0">
                <a:solidFill>
                  <a:schemeClr val="tx1"/>
                </a:solidFill>
                <a:ea typeface="宋体" charset="-122"/>
              </a:rPr>
              <a:pPr algn="ctr"/>
              <a:t>25</a:t>
            </a:fld>
            <a:endParaRPr lang="en-US" altLang="zh-CN" smtClean="0">
              <a:solidFill>
                <a:schemeClr val="tx1"/>
              </a:solidFill>
              <a:ea typeface="宋体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dirty="0" smtClean="0"/>
              <a:t>习 题</a:t>
            </a:r>
          </a:p>
        </p:txBody>
      </p:sp>
      <p:sp>
        <p:nvSpPr>
          <p:cNvPr id="1024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785787" y="1628763"/>
            <a:ext cx="7313613" cy="487997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zh-CN" sz="2000" b="0" dirty="0" smtClean="0">
                <a:latin typeface="+mn-ea"/>
                <a:ea typeface="+mn-ea"/>
              </a:rPr>
              <a:t>4</a:t>
            </a:r>
            <a:r>
              <a:rPr lang="zh-CN" altLang="en-US" sz="2000" b="0" dirty="0" smtClean="0">
                <a:latin typeface="+mn-ea"/>
                <a:ea typeface="+mn-ea"/>
              </a:rPr>
              <a:t>、将</a:t>
            </a:r>
            <a:r>
              <a:rPr lang="en-US" altLang="zh-CN" sz="2000" b="0" dirty="0" smtClean="0">
                <a:latin typeface="+mn-ea"/>
                <a:ea typeface="+mn-ea"/>
              </a:rPr>
              <a:t>PowerPoint</a:t>
            </a:r>
            <a:r>
              <a:rPr lang="zh-CN" altLang="en-US" sz="2000" b="0" dirty="0" smtClean="0">
                <a:latin typeface="+mn-ea"/>
                <a:ea typeface="+mn-ea"/>
              </a:rPr>
              <a:t>幻灯片设置为</a:t>
            </a:r>
            <a:r>
              <a:rPr lang="en-US" altLang="zh-CN" sz="2000" b="0" dirty="0" smtClean="0">
                <a:latin typeface="+mn-ea"/>
                <a:ea typeface="+mn-ea"/>
              </a:rPr>
              <a:t>"</a:t>
            </a:r>
            <a:r>
              <a:rPr lang="zh-CN" altLang="en-US" sz="2000" b="0" dirty="0" smtClean="0">
                <a:latin typeface="+mn-ea"/>
                <a:ea typeface="+mn-ea"/>
              </a:rPr>
              <a:t>循环放映</a:t>
            </a:r>
            <a:r>
              <a:rPr lang="en-US" altLang="zh-CN" sz="2000" b="0" dirty="0" smtClean="0">
                <a:latin typeface="+mn-ea"/>
                <a:ea typeface="+mn-ea"/>
              </a:rPr>
              <a:t>"</a:t>
            </a:r>
            <a:r>
              <a:rPr lang="zh-CN" altLang="en-US" sz="2000" b="0" dirty="0" smtClean="0">
                <a:latin typeface="+mn-ea"/>
                <a:ea typeface="+mn-ea"/>
              </a:rPr>
              <a:t>的方法是</a:t>
            </a:r>
            <a:r>
              <a:rPr lang="en-US" altLang="zh-CN" sz="2000" b="0" dirty="0" smtClean="0">
                <a:latin typeface="+mn-ea"/>
                <a:ea typeface="+mn-ea"/>
              </a:rPr>
              <a:t>____</a:t>
            </a:r>
            <a:r>
              <a:rPr lang="zh-CN" altLang="en-US" sz="2000" b="0" dirty="0" smtClean="0">
                <a:latin typeface="+mn-ea"/>
                <a:ea typeface="+mn-ea"/>
              </a:rPr>
              <a:t>。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000" b="0" dirty="0" smtClean="0">
                <a:effectLst/>
                <a:latin typeface="+mn-ea"/>
                <a:ea typeface="+mn-ea"/>
              </a:rPr>
              <a:t>A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：选择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"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工具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"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选项卡中的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"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设置放映方式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"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命令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000" b="0" dirty="0" smtClean="0">
                <a:effectLst/>
                <a:latin typeface="+mn-ea"/>
                <a:ea typeface="+mn-ea"/>
              </a:rPr>
              <a:t>B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：选择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"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幻灯片放映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"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选项卡中的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"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动画方案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"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命令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000" b="0" dirty="0" smtClean="0">
                <a:effectLst/>
                <a:latin typeface="+mn-ea"/>
                <a:ea typeface="+mn-ea"/>
              </a:rPr>
              <a:t>C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：选择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"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幻灯片放映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"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选项卡中的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"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设置放映方式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"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命令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000" b="0" dirty="0" smtClean="0">
                <a:effectLst/>
                <a:latin typeface="+mn-ea"/>
                <a:ea typeface="+mn-ea"/>
              </a:rPr>
              <a:t>D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：选择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"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格式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"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选项卡中的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"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幻灯片版式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"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命令</a:t>
            </a:r>
          </a:p>
          <a:p>
            <a:pPr lvl="1" eaLnBrk="1" hangingPunct="1">
              <a:lnSpc>
                <a:spcPct val="80000"/>
              </a:lnSpc>
            </a:pPr>
            <a:r>
              <a:rPr lang="zh-CN" altLang="en-US" sz="2000" b="0" dirty="0" smtClean="0">
                <a:effectLst/>
                <a:latin typeface="+mn-ea"/>
                <a:ea typeface="+mn-ea"/>
              </a:rPr>
              <a:t>答案：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C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000" b="0" dirty="0" smtClean="0">
                <a:latin typeface="+mn-ea"/>
                <a:ea typeface="+mn-ea"/>
              </a:rPr>
              <a:t>5</a:t>
            </a:r>
            <a:r>
              <a:rPr lang="zh-CN" altLang="en-US" sz="2000" b="0" dirty="0" smtClean="0">
                <a:latin typeface="+mn-ea"/>
                <a:ea typeface="+mn-ea"/>
              </a:rPr>
              <a:t>、更改当前幻灯片设计模版的方法是</a:t>
            </a:r>
            <a:r>
              <a:rPr lang="en-US" altLang="zh-CN" sz="2000" b="0" dirty="0" smtClean="0">
                <a:latin typeface="+mn-ea"/>
                <a:ea typeface="+mn-ea"/>
              </a:rPr>
              <a:t>____</a:t>
            </a:r>
            <a:r>
              <a:rPr lang="zh-CN" altLang="en-US" sz="2000" b="0" dirty="0" smtClean="0">
                <a:latin typeface="+mn-ea"/>
                <a:ea typeface="+mn-ea"/>
              </a:rPr>
              <a:t>。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000" b="0" dirty="0" smtClean="0">
                <a:effectLst/>
                <a:latin typeface="+mn-ea"/>
                <a:ea typeface="+mn-ea"/>
              </a:rPr>
              <a:t>A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：选择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"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格式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"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选项卡中的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"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幻灯片设计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"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命令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000" b="0" dirty="0" smtClean="0">
                <a:effectLst/>
                <a:latin typeface="+mn-ea"/>
                <a:ea typeface="+mn-ea"/>
              </a:rPr>
              <a:t>B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：选择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"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视图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"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选项卡中的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"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幻灯片版式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"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命令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000" b="0" dirty="0" smtClean="0">
                <a:effectLst/>
                <a:latin typeface="+mn-ea"/>
                <a:ea typeface="+mn-ea"/>
              </a:rPr>
              <a:t>C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：选择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"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工具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"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选项卡中的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"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幻灯片设计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"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命令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000" b="0" dirty="0" smtClean="0">
                <a:effectLst/>
                <a:latin typeface="+mn-ea"/>
                <a:ea typeface="+mn-ea"/>
              </a:rPr>
              <a:t>D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：选择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"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动画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"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选项卡中的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"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幻灯片版式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"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命令</a:t>
            </a:r>
          </a:p>
          <a:p>
            <a:pPr lvl="1" eaLnBrk="1" hangingPunct="1">
              <a:lnSpc>
                <a:spcPct val="80000"/>
              </a:lnSpc>
            </a:pPr>
            <a:r>
              <a:rPr lang="zh-CN" altLang="en-US" sz="2000" b="0" dirty="0" smtClean="0">
                <a:effectLst/>
                <a:latin typeface="+mn-ea"/>
                <a:ea typeface="+mn-ea"/>
              </a:rPr>
              <a:t>答案：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A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000" b="0" dirty="0" smtClean="0">
                <a:latin typeface="+mn-ea"/>
                <a:ea typeface="+mn-ea"/>
              </a:rPr>
              <a:t>6</a:t>
            </a:r>
            <a:r>
              <a:rPr lang="zh-CN" altLang="en-US" sz="2000" b="0" dirty="0" smtClean="0">
                <a:latin typeface="+mn-ea"/>
                <a:ea typeface="+mn-ea"/>
              </a:rPr>
              <a:t>、在对</a:t>
            </a:r>
            <a:r>
              <a:rPr lang="en-US" altLang="zh-CN" sz="2000" b="0" dirty="0" smtClean="0">
                <a:latin typeface="+mn-ea"/>
                <a:ea typeface="+mn-ea"/>
              </a:rPr>
              <a:t>PowerPoint</a:t>
            </a:r>
            <a:r>
              <a:rPr lang="zh-CN" altLang="en-US" sz="2000" b="0" dirty="0" smtClean="0">
                <a:latin typeface="+mn-ea"/>
                <a:ea typeface="+mn-ea"/>
              </a:rPr>
              <a:t>幻灯片进行自定义动画设置时，可以改变</a:t>
            </a:r>
            <a:r>
              <a:rPr lang="en-US" altLang="zh-CN" sz="2000" b="0" dirty="0" smtClean="0">
                <a:latin typeface="+mn-ea"/>
                <a:ea typeface="+mn-ea"/>
              </a:rPr>
              <a:t>____</a:t>
            </a:r>
            <a:r>
              <a:rPr lang="zh-CN" altLang="en-US" sz="2000" b="0" dirty="0" smtClean="0">
                <a:latin typeface="+mn-ea"/>
                <a:ea typeface="+mn-ea"/>
              </a:rPr>
              <a:t>。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000" b="0" dirty="0" smtClean="0">
                <a:effectLst/>
                <a:latin typeface="+mn-ea"/>
                <a:ea typeface="+mn-ea"/>
              </a:rPr>
              <a:t>A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：幻灯片片间切换的速度                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B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：幻灯片的背景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000" b="0" dirty="0" smtClean="0">
                <a:effectLst/>
                <a:latin typeface="+mn-ea"/>
                <a:ea typeface="+mn-ea"/>
              </a:rPr>
              <a:t>C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：幻灯片中某一对象的动画效果     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D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：幻灯片设计模板</a:t>
            </a:r>
          </a:p>
          <a:p>
            <a:pPr lvl="1" eaLnBrk="1" hangingPunct="1">
              <a:lnSpc>
                <a:spcPct val="80000"/>
              </a:lnSpc>
            </a:pPr>
            <a:r>
              <a:rPr lang="zh-CN" altLang="en-US" sz="2000" b="0" dirty="0" smtClean="0">
                <a:effectLst/>
                <a:latin typeface="+mn-ea"/>
                <a:ea typeface="+mn-ea"/>
              </a:rPr>
              <a:t>答案：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C</a:t>
            </a:r>
          </a:p>
        </p:txBody>
      </p:sp>
      <p:sp>
        <p:nvSpPr>
          <p:cNvPr id="10244" name="日期占位符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030F05-1B6D-47F2-B9CF-D541FF1F3ABA}" type="datetime1">
              <a:rPr lang="zh-CN" altLang="en-US" smtClean="0">
                <a:solidFill>
                  <a:schemeClr val="tx1"/>
                </a:solidFill>
                <a:ea typeface="宋体" charset="-122"/>
              </a:rPr>
              <a:pPr/>
              <a:t>2014/1/1</a:t>
            </a:fld>
            <a:endParaRPr lang="en-US" altLang="zh-CN" smtClean="0">
              <a:solidFill>
                <a:schemeClr val="tx1"/>
              </a:solidFill>
              <a:ea typeface="宋体" charset="-122"/>
            </a:endParaRPr>
          </a:p>
        </p:txBody>
      </p:sp>
      <p:sp>
        <p:nvSpPr>
          <p:cNvPr id="10245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3124200" y="6245225"/>
            <a:ext cx="2895600" cy="47625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fld id="{BB792B5A-9978-4620-AAB6-82A92D1AD7E7}" type="slidenum">
              <a:rPr lang="en-US" altLang="zh-CN" smtClean="0">
                <a:solidFill>
                  <a:schemeClr val="tx1"/>
                </a:solidFill>
                <a:ea typeface="宋体" charset="-122"/>
              </a:rPr>
              <a:pPr algn="ctr"/>
              <a:t>26</a:t>
            </a:fld>
            <a:endParaRPr lang="en-US" altLang="zh-CN" smtClean="0">
              <a:solidFill>
                <a:schemeClr val="tx1"/>
              </a:solidFill>
              <a:ea typeface="宋体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dirty="0" smtClean="0"/>
              <a:t>习   题</a:t>
            </a:r>
          </a:p>
        </p:txBody>
      </p:sp>
      <p:sp>
        <p:nvSpPr>
          <p:cNvPr id="7065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928662" y="1714488"/>
            <a:ext cx="7313612" cy="4554538"/>
          </a:xfrm>
        </p:spPr>
        <p:txBody>
          <a:bodyPr rtlCol="0">
            <a:normAutofit/>
          </a:bodyPr>
          <a:lstStyle/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ß"/>
              <a:defRPr/>
            </a:pPr>
            <a:r>
              <a:rPr lang="zh-CN" altLang="en-US" sz="2000" b="0" dirty="0">
                <a:latin typeface="+mn-ea"/>
                <a:ea typeface="+mn-ea"/>
              </a:rPr>
              <a:t>打开考生文件夹下的文件</a:t>
            </a:r>
            <a:r>
              <a:rPr lang="en-US" altLang="zh-CN" sz="2000" b="0" dirty="0" smtClean="0">
                <a:latin typeface="+mn-ea"/>
                <a:ea typeface="+mn-ea"/>
              </a:rPr>
              <a:t>exam2.PPTX</a:t>
            </a:r>
            <a:r>
              <a:rPr lang="zh-CN" altLang="en-US" sz="2000" b="0" dirty="0" smtClean="0">
                <a:latin typeface="+mn-ea"/>
                <a:ea typeface="+mn-ea"/>
              </a:rPr>
              <a:t>，</a:t>
            </a:r>
            <a:r>
              <a:rPr lang="zh-CN" altLang="en-US" sz="2000" b="0" dirty="0">
                <a:latin typeface="+mn-ea"/>
                <a:ea typeface="+mn-ea"/>
              </a:rPr>
              <a:t>并按要求完成以下操作：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Þ"/>
              <a:defRPr/>
            </a:pPr>
            <a:r>
              <a:rPr lang="en-US" altLang="zh-CN" sz="2000" b="0" dirty="0">
                <a:effectLst/>
                <a:latin typeface="+mn-ea"/>
                <a:ea typeface="+mn-ea"/>
              </a:rPr>
              <a:t>1</a:t>
            </a:r>
            <a:r>
              <a:rPr lang="zh-CN" altLang="en-US" sz="2000" b="0" dirty="0">
                <a:effectLst/>
                <a:latin typeface="+mn-ea"/>
                <a:ea typeface="+mn-ea"/>
              </a:rPr>
              <a:t>）第</a:t>
            </a:r>
            <a:r>
              <a:rPr lang="en-US" altLang="zh-CN" sz="2000" b="0" dirty="0">
                <a:effectLst/>
                <a:latin typeface="+mn-ea"/>
                <a:ea typeface="+mn-ea"/>
              </a:rPr>
              <a:t>2</a:t>
            </a:r>
            <a:r>
              <a:rPr lang="zh-CN" altLang="en-US" sz="2000" b="0" dirty="0">
                <a:effectLst/>
                <a:latin typeface="+mn-ea"/>
                <a:ea typeface="+mn-ea"/>
              </a:rPr>
              <a:t>至第</a:t>
            </a:r>
            <a:r>
              <a:rPr lang="en-US" altLang="zh-CN" sz="2000" b="0" dirty="0">
                <a:effectLst/>
                <a:latin typeface="+mn-ea"/>
                <a:ea typeface="+mn-ea"/>
              </a:rPr>
              <a:t>5</a:t>
            </a:r>
            <a:r>
              <a:rPr lang="zh-CN" altLang="en-US" sz="2000" b="0" dirty="0">
                <a:effectLst/>
                <a:latin typeface="+mn-ea"/>
                <a:ea typeface="+mn-ea"/>
              </a:rPr>
              <a:t>张幻灯片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设计</a:t>
            </a:r>
            <a:r>
              <a:rPr lang="zh-CN" altLang="en-US" sz="2000" b="0" dirty="0">
                <a:effectLst/>
                <a:latin typeface="+mn-ea"/>
                <a:ea typeface="+mn-ea"/>
              </a:rPr>
              <a:t>主题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设置为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“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暗香扑面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"</a:t>
            </a:r>
            <a:r>
              <a:rPr lang="zh-CN" altLang="en-US" sz="2000" b="0" dirty="0">
                <a:effectLst/>
                <a:latin typeface="+mn-ea"/>
                <a:ea typeface="+mn-ea"/>
              </a:rPr>
              <a:t>；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Þ"/>
              <a:defRPr/>
            </a:pPr>
            <a:r>
              <a:rPr lang="en-US" altLang="zh-CN" sz="2000" b="0" dirty="0">
                <a:effectLst/>
                <a:latin typeface="+mn-ea"/>
                <a:ea typeface="+mn-ea"/>
              </a:rPr>
              <a:t>2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）设计所有幻灯片的切换</a:t>
            </a:r>
            <a:r>
              <a:rPr lang="zh-CN" altLang="en-US" sz="2000" b="0" dirty="0">
                <a:effectLst/>
                <a:latin typeface="+mn-ea"/>
                <a:ea typeface="+mn-ea"/>
              </a:rPr>
              <a:t>效果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为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“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水平百叶窗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”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，</a:t>
            </a:r>
            <a:r>
              <a:rPr lang="zh-CN" altLang="en-US" sz="2000" b="0" dirty="0">
                <a:effectLst/>
                <a:latin typeface="+mn-ea"/>
                <a:ea typeface="+mn-ea"/>
              </a:rPr>
              <a:t>切换速度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为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“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中速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”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；</a:t>
            </a:r>
            <a:endParaRPr lang="zh-CN" altLang="en-US" sz="2000" b="0" dirty="0">
              <a:effectLst/>
              <a:latin typeface="+mn-ea"/>
              <a:ea typeface="+mn-ea"/>
            </a:endParaRP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Þ"/>
              <a:defRPr/>
            </a:pPr>
            <a:r>
              <a:rPr lang="en-US" altLang="zh-CN" sz="2000" b="0" dirty="0" smtClean="0">
                <a:effectLst/>
                <a:latin typeface="+mn-ea"/>
                <a:ea typeface="+mn-ea"/>
              </a:rPr>
              <a:t>3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）</a:t>
            </a:r>
            <a:r>
              <a:rPr lang="zh-CN" altLang="en-US" sz="2000" b="0" dirty="0">
                <a:effectLst/>
                <a:latin typeface="+mn-ea"/>
                <a:ea typeface="+mn-ea"/>
              </a:rPr>
              <a:t>设置第</a:t>
            </a:r>
            <a:r>
              <a:rPr lang="en-US" altLang="zh-CN" sz="2000" b="0" dirty="0">
                <a:effectLst/>
                <a:latin typeface="+mn-ea"/>
                <a:ea typeface="+mn-ea"/>
              </a:rPr>
              <a:t>1</a:t>
            </a:r>
            <a:r>
              <a:rPr lang="zh-CN" altLang="en-US" sz="2000" b="0" dirty="0">
                <a:effectLst/>
                <a:latin typeface="+mn-ea"/>
                <a:ea typeface="+mn-ea"/>
              </a:rPr>
              <a:t>张幻灯片的标题切换效果为底部飞入，中速，延迟</a:t>
            </a:r>
            <a:r>
              <a:rPr lang="en-US" altLang="zh-CN" sz="2000" b="0" dirty="0">
                <a:effectLst/>
                <a:latin typeface="+mn-ea"/>
                <a:ea typeface="+mn-ea"/>
              </a:rPr>
              <a:t>1</a:t>
            </a:r>
            <a:r>
              <a:rPr lang="zh-CN" altLang="en-US" sz="2000" b="0" dirty="0">
                <a:effectLst/>
                <a:latin typeface="+mn-ea"/>
                <a:ea typeface="+mn-ea"/>
              </a:rPr>
              <a:t>秒；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Þ"/>
              <a:defRPr/>
            </a:pPr>
            <a:r>
              <a:rPr lang="en-US" altLang="zh-CN" sz="2000" b="0" dirty="0" smtClean="0">
                <a:effectLst/>
                <a:latin typeface="+mn-ea"/>
                <a:ea typeface="+mn-ea"/>
              </a:rPr>
              <a:t>4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）</a:t>
            </a:r>
            <a:r>
              <a:rPr lang="zh-CN" altLang="en-US" sz="2000" b="0" dirty="0">
                <a:effectLst/>
                <a:latin typeface="+mn-ea"/>
                <a:ea typeface="+mn-ea"/>
              </a:rPr>
              <a:t>隐藏第</a:t>
            </a:r>
            <a:r>
              <a:rPr lang="en-US" altLang="zh-CN" sz="2000" b="0" dirty="0">
                <a:effectLst/>
                <a:latin typeface="+mn-ea"/>
                <a:ea typeface="+mn-ea"/>
              </a:rPr>
              <a:t>6</a:t>
            </a:r>
            <a:r>
              <a:rPr lang="zh-CN" altLang="en-US" sz="2000" b="0" dirty="0">
                <a:effectLst/>
                <a:latin typeface="+mn-ea"/>
                <a:ea typeface="+mn-ea"/>
              </a:rPr>
              <a:t>张幻灯片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；</a:t>
            </a:r>
            <a:endParaRPr lang="en-US" altLang="zh-CN" sz="2000" b="0" dirty="0" smtClean="0">
              <a:effectLst/>
              <a:latin typeface="+mn-ea"/>
              <a:ea typeface="+mn-ea"/>
            </a:endParaRP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Þ"/>
              <a:defRPr/>
            </a:pPr>
            <a:r>
              <a:rPr lang="en-US" altLang="zh-CN" sz="2000" b="0" dirty="0" smtClean="0">
                <a:effectLst/>
                <a:latin typeface="+mn-ea"/>
                <a:ea typeface="+mn-ea"/>
              </a:rPr>
              <a:t>5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）在第</a:t>
            </a:r>
            <a:r>
              <a:rPr lang="en-US" altLang="zh-CN" sz="2000" b="0" dirty="0" smtClean="0">
                <a:effectLst/>
                <a:latin typeface="+mn-ea"/>
                <a:ea typeface="+mn-ea"/>
              </a:rPr>
              <a:t>2</a:t>
            </a:r>
            <a:r>
              <a:rPr lang="zh-CN" altLang="en-US" sz="2000" b="0" dirty="0" smtClean="0">
                <a:effectLst/>
                <a:latin typeface="+mn-ea"/>
                <a:ea typeface="+mn-ea"/>
              </a:rPr>
              <a:t>章幻灯片底部插入动作按钮“结束放映”，并设置为“当鼠标单击此按钮时，结束放映”。</a:t>
            </a:r>
            <a:endParaRPr lang="zh-CN" altLang="en-US" sz="2000" b="0" dirty="0">
              <a:effectLst/>
              <a:latin typeface="+mn-ea"/>
              <a:ea typeface="+mn-ea"/>
            </a:endParaRPr>
          </a:p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ß"/>
              <a:defRPr/>
            </a:pPr>
            <a:r>
              <a:rPr lang="zh-CN" altLang="en-US" sz="2000" b="0" dirty="0">
                <a:latin typeface="+mn-ea"/>
                <a:ea typeface="+mn-ea"/>
              </a:rPr>
              <a:t>完成以上操作后，将该文件以原文件名保存在考生文件夹下</a:t>
            </a:r>
            <a:r>
              <a:rPr lang="zh-CN" altLang="en-US" sz="2000" b="0" dirty="0" smtClean="0">
                <a:latin typeface="+mn-ea"/>
                <a:ea typeface="+mn-ea"/>
              </a:rPr>
              <a:t>。</a:t>
            </a:r>
          </a:p>
        </p:txBody>
      </p:sp>
      <p:sp>
        <p:nvSpPr>
          <p:cNvPr id="11268" name="日期占位符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80634B3-BEE5-4268-8253-BA1D6DCDE9AD}" type="datetime1">
              <a:rPr lang="zh-CN" altLang="en-US" smtClean="0">
                <a:solidFill>
                  <a:schemeClr val="tx1"/>
                </a:solidFill>
                <a:ea typeface="宋体" charset="-122"/>
              </a:rPr>
              <a:pPr/>
              <a:t>2014/1/1</a:t>
            </a:fld>
            <a:endParaRPr lang="en-US" altLang="zh-CN" smtClean="0">
              <a:solidFill>
                <a:schemeClr val="tx1"/>
              </a:solidFill>
              <a:ea typeface="宋体" charset="-122"/>
            </a:endParaRPr>
          </a:p>
        </p:txBody>
      </p:sp>
      <p:sp>
        <p:nvSpPr>
          <p:cNvPr id="11269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3124200" y="6245225"/>
            <a:ext cx="2895600" cy="47625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fld id="{ED56D26E-3C8C-40CE-8D86-362DA91FB7A2}" type="slidenum">
              <a:rPr lang="en-US" altLang="zh-CN" smtClean="0">
                <a:solidFill>
                  <a:schemeClr val="tx1"/>
                </a:solidFill>
                <a:ea typeface="宋体" charset="-122"/>
              </a:rPr>
              <a:pPr algn="ctr"/>
              <a:t>27</a:t>
            </a:fld>
            <a:endParaRPr lang="en-US" altLang="zh-CN" smtClean="0">
              <a:solidFill>
                <a:schemeClr val="tx1"/>
              </a:solidFill>
              <a:ea typeface="宋体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1</a:t>
            </a:r>
            <a:r>
              <a:rPr lang="zh-CN" altLang="en-US" dirty="0"/>
              <a:t>、</a:t>
            </a:r>
            <a:r>
              <a:rPr lang="en-US" altLang="zh-CN" dirty="0"/>
              <a:t>PowerPoint</a:t>
            </a:r>
            <a:r>
              <a:rPr lang="zh-CN" altLang="en-US" dirty="0"/>
              <a:t>基本知识 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(1)</a:t>
            </a:r>
            <a:r>
              <a:rPr lang="zh-CN" altLang="en-US" dirty="0" smtClean="0"/>
              <a:t>作用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演示文稿系统，用于授课、会议、演讲、自动展播</a:t>
            </a:r>
            <a:endParaRPr lang="zh-CN" altLang="en-US" dirty="0"/>
          </a:p>
          <a:p>
            <a:pPr lvl="1"/>
            <a:r>
              <a:rPr lang="en-US" altLang="zh-CN" dirty="0" smtClean="0"/>
              <a:t>(2)PowerPoint</a:t>
            </a:r>
            <a:r>
              <a:rPr lang="zh-CN" altLang="en-US" dirty="0" smtClean="0"/>
              <a:t>文件类型：</a:t>
            </a:r>
          </a:p>
          <a:p>
            <a:pPr lvl="2"/>
            <a:r>
              <a:rPr lang="zh-CN" altLang="en-US" dirty="0" smtClean="0"/>
              <a:t>普通文稿：</a:t>
            </a:r>
            <a:r>
              <a:rPr lang="en-US" altLang="zh-CN" dirty="0" smtClean="0"/>
              <a:t>PPTX, </a:t>
            </a:r>
          </a:p>
          <a:p>
            <a:pPr lvl="2"/>
            <a:r>
              <a:rPr lang="zh-CN" altLang="en-US" dirty="0" smtClean="0"/>
              <a:t>放映式文档：</a:t>
            </a:r>
            <a:r>
              <a:rPr lang="en-US" altLang="zh-CN" dirty="0" smtClean="0"/>
              <a:t> PPSX</a:t>
            </a:r>
            <a:r>
              <a:rPr lang="zh-CN" altLang="en-US" dirty="0" smtClean="0"/>
              <a:t>，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模板文档：</a:t>
            </a:r>
            <a:r>
              <a:rPr lang="en-US" altLang="zh-CN" dirty="0" smtClean="0"/>
              <a:t>POTX</a:t>
            </a:r>
          </a:p>
          <a:p>
            <a:pPr lvl="1"/>
            <a:r>
              <a:rPr lang="en-US" altLang="zh-CN" dirty="0" smtClean="0"/>
              <a:t>(3)</a:t>
            </a:r>
            <a:r>
              <a:rPr lang="zh-CN" altLang="en-US" dirty="0" smtClean="0"/>
              <a:t>启动与退出</a:t>
            </a:r>
            <a:endParaRPr lang="en-US" altLang="zh-CN" dirty="0" smtClean="0"/>
          </a:p>
          <a:p>
            <a:pPr lvl="2"/>
            <a:r>
              <a:rPr lang="en-US" altLang="zh-CN" dirty="0" smtClean="0"/>
              <a:t>PowerPoint</a:t>
            </a:r>
            <a:r>
              <a:rPr lang="zh-CN" altLang="en-US" dirty="0"/>
              <a:t>的启动 </a:t>
            </a:r>
          </a:p>
          <a:p>
            <a:pPr lvl="2"/>
            <a:r>
              <a:rPr lang="en-US" altLang="zh-CN" dirty="0" smtClean="0"/>
              <a:t>PowerPoint</a:t>
            </a:r>
            <a:r>
              <a:rPr lang="zh-CN" altLang="en-US" dirty="0"/>
              <a:t>的退出 </a:t>
            </a:r>
            <a:endParaRPr lang="en-US" altLang="zh-CN" dirty="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、</a:t>
            </a:r>
            <a:r>
              <a:rPr lang="en-US" altLang="zh-CN" dirty="0" smtClean="0"/>
              <a:t>PowerPoint</a:t>
            </a:r>
            <a:r>
              <a:rPr lang="zh-CN" altLang="en-US" dirty="0" smtClean="0"/>
              <a:t>基本知识 </a:t>
            </a:r>
            <a:endParaRPr lang="en-US" altLang="zh-CN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2</a:t>
            </a:r>
            <a:r>
              <a:rPr lang="zh-CN" altLang="en-US" dirty="0" smtClean="0"/>
              <a:t>、</a:t>
            </a:r>
            <a:r>
              <a:rPr lang="en-US" altLang="zh-CN" dirty="0" smtClean="0"/>
              <a:t>PowerPoint</a:t>
            </a:r>
            <a:r>
              <a:rPr lang="zh-CN" altLang="en-US" dirty="0" smtClean="0"/>
              <a:t>主窗口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2</a:t>
            </a:r>
            <a:r>
              <a:rPr lang="zh-CN" altLang="en-US" dirty="0" smtClean="0"/>
              <a:t>、</a:t>
            </a:r>
            <a:r>
              <a:rPr lang="en-US" altLang="zh-CN" dirty="0" smtClean="0"/>
              <a:t>PowerPoint</a:t>
            </a:r>
            <a:r>
              <a:rPr lang="zh-CN" altLang="en-US" dirty="0" smtClean="0"/>
              <a:t>主窗口的组成 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(1)</a:t>
            </a:r>
            <a:r>
              <a:rPr lang="zh-CN" altLang="en-US" dirty="0" smtClean="0"/>
              <a:t>选项卡</a:t>
            </a:r>
            <a:r>
              <a:rPr lang="en-US" altLang="zh-CN" dirty="0" smtClean="0"/>
              <a:t>—</a:t>
            </a:r>
            <a:r>
              <a:rPr lang="zh-CN" altLang="en-US" dirty="0" smtClean="0"/>
              <a:t>功能区体系</a:t>
            </a:r>
            <a:endParaRPr lang="en-US" altLang="zh-CN" dirty="0" smtClean="0"/>
          </a:p>
          <a:p>
            <a:pPr lvl="2"/>
            <a:r>
              <a:rPr lang="en-US" altLang="zh-CN" dirty="0" smtClean="0"/>
              <a:t>【</a:t>
            </a:r>
            <a:r>
              <a:rPr lang="zh-CN" altLang="en-US" dirty="0" smtClean="0"/>
              <a:t>插入</a:t>
            </a:r>
            <a:r>
              <a:rPr lang="en-US" altLang="zh-CN" dirty="0" smtClean="0"/>
              <a:t>】</a:t>
            </a:r>
            <a:r>
              <a:rPr lang="zh-CN" altLang="en-US" dirty="0" smtClean="0"/>
              <a:t>选项卡</a:t>
            </a:r>
            <a:endParaRPr lang="en-US" altLang="zh-CN" dirty="0" smtClean="0"/>
          </a:p>
          <a:p>
            <a:pPr lvl="2"/>
            <a:r>
              <a:rPr lang="en-US" altLang="zh-CN" dirty="0" smtClean="0"/>
              <a:t>【</a:t>
            </a:r>
            <a:r>
              <a:rPr lang="zh-CN" altLang="en-US" dirty="0" smtClean="0"/>
              <a:t>设计</a:t>
            </a:r>
            <a:r>
              <a:rPr lang="en-US" altLang="zh-CN" dirty="0" smtClean="0"/>
              <a:t>】</a:t>
            </a:r>
            <a:r>
              <a:rPr lang="zh-CN" altLang="en-US" dirty="0" smtClean="0"/>
              <a:t>选项卡</a:t>
            </a:r>
            <a:endParaRPr lang="en-US" altLang="zh-CN" dirty="0" smtClean="0"/>
          </a:p>
          <a:p>
            <a:pPr lvl="2"/>
            <a:r>
              <a:rPr lang="en-US" altLang="zh-CN" dirty="0" smtClean="0"/>
              <a:t>【</a:t>
            </a:r>
            <a:r>
              <a:rPr lang="zh-CN" altLang="en-US" dirty="0" smtClean="0"/>
              <a:t>动画</a:t>
            </a:r>
            <a:r>
              <a:rPr lang="en-US" altLang="zh-CN" dirty="0" smtClean="0"/>
              <a:t>】</a:t>
            </a:r>
            <a:r>
              <a:rPr lang="zh-CN" altLang="en-US" dirty="0" smtClean="0"/>
              <a:t>选项卡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(2)</a:t>
            </a:r>
            <a:r>
              <a:rPr lang="zh-CN" altLang="en-US" dirty="0" smtClean="0"/>
              <a:t>幻灯片</a:t>
            </a:r>
            <a:r>
              <a:rPr lang="zh-CN" altLang="en-US" dirty="0"/>
              <a:t>区域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最重要的区域，位于屏幕中部右侧，占据大块区域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(3)</a:t>
            </a:r>
            <a:r>
              <a:rPr lang="zh-CN" altLang="en-US" dirty="0" smtClean="0"/>
              <a:t>浏览</a:t>
            </a:r>
            <a:r>
              <a:rPr lang="en-US" altLang="zh-CN" dirty="0" smtClean="0"/>
              <a:t>/</a:t>
            </a:r>
            <a:r>
              <a:rPr lang="zh-CN" altLang="en-US" dirty="0" smtClean="0"/>
              <a:t>大纲区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显示小幻灯片或大纲，位于屏幕中部左侧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2816"/>
            <a:ext cx="8229600" cy="4608512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sz="2800" dirty="0"/>
              <a:t>3</a:t>
            </a:r>
            <a:r>
              <a:rPr lang="zh-CN" altLang="en-US" sz="2800" dirty="0"/>
              <a:t>、文件的创建与保存</a:t>
            </a:r>
          </a:p>
          <a:p>
            <a:pPr lvl="1">
              <a:lnSpc>
                <a:spcPct val="150000"/>
              </a:lnSpc>
            </a:pPr>
            <a:r>
              <a:rPr lang="en-US" altLang="zh-CN" dirty="0"/>
              <a:t>(1)</a:t>
            </a:r>
            <a:r>
              <a:rPr lang="zh-CN" altLang="en-US" dirty="0"/>
              <a:t>文件创建 </a:t>
            </a:r>
          </a:p>
          <a:p>
            <a:pPr lvl="2">
              <a:lnSpc>
                <a:spcPct val="150000"/>
              </a:lnSpc>
            </a:pPr>
            <a:r>
              <a:rPr lang="zh-CN" altLang="en-US" dirty="0"/>
              <a:t>以</a:t>
            </a:r>
            <a:r>
              <a:rPr lang="zh-CN" altLang="en-US" dirty="0" smtClean="0"/>
              <a:t>启动</a:t>
            </a:r>
            <a:r>
              <a:rPr lang="en-US" altLang="zh-CN" dirty="0" smtClean="0"/>
              <a:t>PowerPoint</a:t>
            </a:r>
            <a:r>
              <a:rPr lang="zh-CN" altLang="en-US" dirty="0" smtClean="0"/>
              <a:t>新建演示文稿</a:t>
            </a:r>
            <a:endParaRPr lang="en-US" altLang="zh-CN" dirty="0" smtClean="0"/>
          </a:p>
          <a:p>
            <a:pPr lvl="3">
              <a:lnSpc>
                <a:spcPct val="150000"/>
              </a:lnSpc>
            </a:pPr>
            <a:r>
              <a:rPr lang="zh-CN" altLang="en-US" dirty="0" smtClean="0"/>
              <a:t>启动</a:t>
            </a:r>
            <a:r>
              <a:rPr lang="en-US" altLang="zh-CN" dirty="0"/>
              <a:t>PowerPoint</a:t>
            </a:r>
            <a:r>
              <a:rPr lang="zh-CN" altLang="en-US" dirty="0" smtClean="0"/>
              <a:t>后，系统新建一个只有标题页的演示文稿文档</a:t>
            </a:r>
            <a:endParaRPr lang="en-US" altLang="zh-CN" dirty="0" smtClean="0"/>
          </a:p>
          <a:p>
            <a:pPr lvl="2">
              <a:lnSpc>
                <a:spcPct val="150000"/>
              </a:lnSpc>
            </a:pPr>
            <a:r>
              <a:rPr lang="zh-CN" altLang="en-US" dirty="0" smtClean="0"/>
              <a:t>在</a:t>
            </a:r>
            <a:r>
              <a:rPr lang="en-US" altLang="zh-CN" dirty="0" smtClean="0"/>
              <a:t>PowerPoint</a:t>
            </a:r>
            <a:r>
              <a:rPr lang="zh-CN" altLang="en-US" dirty="0" smtClean="0"/>
              <a:t>编辑状态新建文稿</a:t>
            </a:r>
            <a:endParaRPr lang="en-US" altLang="zh-CN" dirty="0" smtClean="0"/>
          </a:p>
          <a:p>
            <a:pPr lvl="3">
              <a:lnSpc>
                <a:spcPct val="150000"/>
              </a:lnSpc>
            </a:pPr>
            <a:r>
              <a:rPr lang="zh-CN" altLang="en-US" dirty="0" smtClean="0"/>
              <a:t>选择</a:t>
            </a:r>
            <a:r>
              <a:rPr lang="en-US" altLang="zh-CN" dirty="0" smtClean="0"/>
              <a:t>【</a:t>
            </a:r>
            <a:r>
              <a:rPr lang="zh-CN" altLang="en-US" dirty="0" smtClean="0"/>
              <a:t>文件</a:t>
            </a:r>
            <a:r>
              <a:rPr lang="en-US" altLang="zh-CN" dirty="0" smtClean="0"/>
              <a:t>】【</a:t>
            </a:r>
            <a:r>
              <a:rPr lang="zh-CN" altLang="en-US" dirty="0" smtClean="0"/>
              <a:t>新建</a:t>
            </a:r>
            <a:r>
              <a:rPr lang="en-US" altLang="zh-CN" dirty="0" smtClean="0"/>
              <a:t>】</a:t>
            </a:r>
            <a:r>
              <a:rPr lang="zh-CN" altLang="en-US" dirty="0" smtClean="0"/>
              <a:t>启动新建演示文稿状态。或者利用</a:t>
            </a:r>
            <a:r>
              <a:rPr lang="en-US" altLang="zh-CN" dirty="0" smtClean="0"/>
              <a:t>&lt;Ctrl&gt;+N</a:t>
            </a:r>
            <a:r>
              <a:rPr lang="zh-CN" altLang="en-US" dirty="0" smtClean="0"/>
              <a:t>启动新建演示文稿文档</a:t>
            </a:r>
            <a:endParaRPr lang="en-US" altLang="zh-CN" dirty="0" smtClean="0"/>
          </a:p>
          <a:p>
            <a:pPr lvl="3">
              <a:lnSpc>
                <a:spcPct val="150000"/>
              </a:lnSpc>
            </a:pPr>
            <a:r>
              <a:rPr lang="zh-CN" altLang="en-US" dirty="0" smtClean="0"/>
              <a:t>在</a:t>
            </a:r>
            <a:r>
              <a:rPr lang="en-US" altLang="zh-CN" dirty="0" smtClean="0"/>
              <a:t>【</a:t>
            </a:r>
            <a:r>
              <a:rPr lang="zh-CN" altLang="en-US" dirty="0" smtClean="0"/>
              <a:t>可用的模板和主题</a:t>
            </a:r>
            <a:r>
              <a:rPr lang="en-US" altLang="zh-CN" dirty="0" smtClean="0"/>
              <a:t>】</a:t>
            </a:r>
            <a:r>
              <a:rPr lang="zh-CN" altLang="en-US" dirty="0" smtClean="0"/>
              <a:t>中选择</a:t>
            </a:r>
            <a:r>
              <a:rPr lang="en-US" altLang="zh-CN" dirty="0" smtClean="0"/>
              <a:t>【</a:t>
            </a:r>
            <a:r>
              <a:rPr lang="zh-CN" altLang="en-US" dirty="0" smtClean="0"/>
              <a:t>样本模版</a:t>
            </a:r>
            <a:r>
              <a:rPr lang="en-US" altLang="zh-CN" dirty="0" smtClean="0"/>
              <a:t>】</a:t>
            </a:r>
            <a:r>
              <a:rPr lang="zh-CN" altLang="en-US" dirty="0" smtClean="0"/>
              <a:t>，从中选择一个模板。</a:t>
            </a:r>
            <a:endParaRPr lang="en-US" altLang="zh-CN" dirty="0" smtClean="0"/>
          </a:p>
          <a:p>
            <a:pPr lvl="3">
              <a:lnSpc>
                <a:spcPct val="150000"/>
              </a:lnSpc>
            </a:pPr>
            <a:r>
              <a:rPr lang="zh-CN" altLang="en-US" dirty="0" smtClean="0"/>
              <a:t>单击</a:t>
            </a:r>
            <a:r>
              <a:rPr lang="en-US" altLang="zh-CN" dirty="0" smtClean="0"/>
              <a:t>【</a:t>
            </a:r>
            <a:r>
              <a:rPr lang="zh-CN" altLang="en-US" dirty="0" smtClean="0"/>
              <a:t>创建</a:t>
            </a:r>
            <a:r>
              <a:rPr lang="en-US" altLang="zh-CN" dirty="0" smtClean="0"/>
              <a:t>】</a:t>
            </a:r>
            <a:r>
              <a:rPr lang="zh-CN" altLang="en-US" dirty="0" smtClean="0"/>
              <a:t>，新建一个演示文稿</a:t>
            </a:r>
            <a:endParaRPr lang="en-US" altLang="zh-CN" dirty="0" smtClean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zh-CN" dirty="0" smtClean="0"/>
              <a:t>3.</a:t>
            </a:r>
            <a:r>
              <a:rPr lang="zh-CN" altLang="en-US" dirty="0" smtClean="0"/>
              <a:t>文件的创建与保存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981652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3.</a:t>
            </a:r>
            <a:r>
              <a:rPr lang="zh-CN" altLang="en-US" dirty="0" smtClean="0"/>
              <a:t>文件的创建与保存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zh-CN" dirty="0" smtClean="0"/>
              <a:t>(2)</a:t>
            </a:r>
            <a:r>
              <a:rPr lang="zh-CN" altLang="en-US" dirty="0" smtClean="0"/>
              <a:t>保存文件 </a:t>
            </a:r>
          </a:p>
          <a:p>
            <a:pPr lvl="2"/>
            <a:r>
              <a:rPr lang="zh-CN" altLang="en-US" dirty="0" smtClean="0"/>
              <a:t>普通保存</a:t>
            </a:r>
          </a:p>
          <a:p>
            <a:pPr lvl="3"/>
            <a:r>
              <a:rPr lang="zh-CN" altLang="en-US" dirty="0" smtClean="0"/>
              <a:t>选择选项卡</a:t>
            </a:r>
            <a:r>
              <a:rPr lang="en-US" altLang="zh-CN" dirty="0" smtClean="0"/>
              <a:t>【</a:t>
            </a:r>
            <a:r>
              <a:rPr lang="zh-CN" altLang="en-US" dirty="0" smtClean="0"/>
              <a:t>文件</a:t>
            </a:r>
            <a:r>
              <a:rPr lang="en-US" altLang="zh-CN" dirty="0" smtClean="0"/>
              <a:t>】</a:t>
            </a:r>
            <a:r>
              <a:rPr lang="zh-CN" altLang="en-US" dirty="0" smtClean="0"/>
              <a:t>，利用</a:t>
            </a:r>
            <a:r>
              <a:rPr lang="en-US" altLang="zh-CN" dirty="0" smtClean="0"/>
              <a:t>【</a:t>
            </a:r>
            <a:r>
              <a:rPr lang="zh-CN" altLang="en-US" dirty="0" smtClean="0"/>
              <a:t>保存</a:t>
            </a:r>
            <a:r>
              <a:rPr lang="en-US" altLang="zh-CN" dirty="0" smtClean="0"/>
              <a:t>】</a:t>
            </a:r>
            <a:r>
              <a:rPr lang="zh-CN" altLang="en-US" dirty="0" smtClean="0"/>
              <a:t>或</a:t>
            </a:r>
            <a:r>
              <a:rPr lang="en-US" altLang="zh-CN" dirty="0" smtClean="0"/>
              <a:t>【</a:t>
            </a:r>
            <a:r>
              <a:rPr lang="zh-CN" altLang="en-US" dirty="0" smtClean="0"/>
              <a:t>另存为</a:t>
            </a:r>
            <a:r>
              <a:rPr lang="en-US" altLang="zh-CN" dirty="0" smtClean="0"/>
              <a:t>】</a:t>
            </a:r>
            <a:r>
              <a:rPr lang="zh-CN" altLang="en-US" dirty="0" smtClean="0"/>
              <a:t>命令，打开“保存文件”对话框，给予名字后，单击按钮</a:t>
            </a:r>
            <a:r>
              <a:rPr lang="en-US" altLang="zh-CN" dirty="0" smtClean="0"/>
              <a:t>【</a:t>
            </a:r>
            <a:r>
              <a:rPr lang="zh-CN" altLang="en-US" dirty="0" smtClean="0"/>
              <a:t>保存</a:t>
            </a:r>
            <a:r>
              <a:rPr lang="en-US" altLang="zh-CN" dirty="0" smtClean="0"/>
              <a:t>】</a:t>
            </a:r>
            <a:r>
              <a:rPr lang="zh-CN" altLang="en-US" dirty="0" smtClean="0"/>
              <a:t>即可。</a:t>
            </a:r>
          </a:p>
          <a:p>
            <a:pPr lvl="2"/>
            <a:r>
              <a:rPr lang="zh-CN" altLang="en-US" dirty="0" smtClean="0"/>
              <a:t>保存为</a:t>
            </a:r>
            <a:r>
              <a:rPr lang="en-US" altLang="zh-CN" dirty="0" err="1" smtClean="0"/>
              <a:t>ppsx</a:t>
            </a:r>
            <a:r>
              <a:rPr lang="zh-CN" altLang="en-US" dirty="0" smtClean="0"/>
              <a:t>文件 </a:t>
            </a:r>
          </a:p>
          <a:p>
            <a:pPr lvl="3"/>
            <a:r>
              <a:rPr lang="zh-CN" altLang="en-US" dirty="0" smtClean="0"/>
              <a:t>选择选项卡</a:t>
            </a:r>
            <a:r>
              <a:rPr lang="en-US" altLang="zh-CN" dirty="0" smtClean="0"/>
              <a:t>【</a:t>
            </a:r>
            <a:r>
              <a:rPr lang="zh-CN" altLang="en-US" dirty="0" smtClean="0"/>
              <a:t>文件</a:t>
            </a:r>
            <a:r>
              <a:rPr lang="en-US" altLang="zh-CN" dirty="0" smtClean="0"/>
              <a:t>】</a:t>
            </a:r>
            <a:r>
              <a:rPr lang="zh-CN" altLang="en-US" dirty="0" smtClean="0"/>
              <a:t>，</a:t>
            </a:r>
            <a:r>
              <a:rPr lang="en-US" altLang="zh-CN" dirty="0" smtClean="0"/>
              <a:t>【</a:t>
            </a:r>
            <a:r>
              <a:rPr lang="zh-CN" altLang="en-US" dirty="0" smtClean="0"/>
              <a:t>保存</a:t>
            </a:r>
            <a:r>
              <a:rPr lang="en-US" altLang="zh-CN" dirty="0" smtClean="0"/>
              <a:t>】</a:t>
            </a:r>
            <a:r>
              <a:rPr lang="zh-CN" altLang="en-US" dirty="0" smtClean="0"/>
              <a:t>或</a:t>
            </a:r>
            <a:r>
              <a:rPr lang="en-US" altLang="zh-CN" dirty="0" smtClean="0"/>
              <a:t>【</a:t>
            </a:r>
            <a:r>
              <a:rPr lang="zh-CN" altLang="en-US" dirty="0" smtClean="0"/>
              <a:t>另存为</a:t>
            </a:r>
            <a:r>
              <a:rPr lang="en-US" altLang="zh-CN" dirty="0" smtClean="0"/>
              <a:t>】</a:t>
            </a:r>
            <a:r>
              <a:rPr lang="zh-CN" altLang="en-US" dirty="0" smtClean="0"/>
              <a:t>，选择文件类型（*</a:t>
            </a:r>
            <a:r>
              <a:rPr lang="en-US" altLang="zh-CN" dirty="0" smtClean="0"/>
              <a:t>.</a:t>
            </a:r>
            <a:r>
              <a:rPr lang="en-US" altLang="zh-CN" dirty="0" err="1" smtClean="0"/>
              <a:t>ppsx</a:t>
            </a:r>
            <a:r>
              <a:rPr lang="zh-CN" altLang="en-US" dirty="0" smtClean="0"/>
              <a:t>）</a:t>
            </a:r>
            <a:r>
              <a:rPr lang="en-US" altLang="zh-CN" dirty="0" smtClean="0"/>
              <a:t>,</a:t>
            </a:r>
            <a:r>
              <a:rPr lang="zh-CN" altLang="en-US" dirty="0" smtClean="0"/>
              <a:t>给予名字后，单击按钮</a:t>
            </a:r>
            <a:r>
              <a:rPr lang="en-US" altLang="zh-CN" dirty="0" smtClean="0"/>
              <a:t>【</a:t>
            </a:r>
            <a:r>
              <a:rPr lang="zh-CN" altLang="en-US" dirty="0" smtClean="0"/>
              <a:t>保存</a:t>
            </a:r>
            <a:r>
              <a:rPr lang="en-US" altLang="zh-CN" dirty="0" smtClean="0"/>
              <a:t>】</a:t>
            </a:r>
            <a:r>
              <a:rPr lang="zh-CN" altLang="en-US" dirty="0" smtClean="0"/>
              <a:t>即可。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248019709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zh-CN" sz="2800" dirty="0"/>
              <a:t>4</a:t>
            </a:r>
            <a:r>
              <a:rPr lang="zh-CN" altLang="en-US" sz="2800" dirty="0"/>
              <a:t>、页面编辑</a:t>
            </a:r>
          </a:p>
          <a:p>
            <a:pPr lvl="1"/>
            <a:r>
              <a:rPr lang="en-US" altLang="zh-CN" sz="2000" dirty="0" smtClean="0"/>
              <a:t>(1)</a:t>
            </a:r>
            <a:r>
              <a:rPr lang="zh-CN" altLang="en-US" sz="2000" dirty="0" smtClean="0"/>
              <a:t>新建幻灯片 </a:t>
            </a:r>
          </a:p>
          <a:p>
            <a:pPr lvl="2"/>
            <a:r>
              <a:rPr lang="zh-CN" altLang="en-US" sz="2000" dirty="0" smtClean="0"/>
              <a:t>基于选项卡</a:t>
            </a:r>
            <a:endParaRPr lang="en-US" altLang="zh-CN" sz="2000" dirty="0" smtClean="0"/>
          </a:p>
          <a:p>
            <a:pPr lvl="3"/>
            <a:r>
              <a:rPr lang="zh-CN" altLang="en-US" dirty="0" smtClean="0"/>
              <a:t>在</a:t>
            </a:r>
            <a:r>
              <a:rPr lang="en-US" altLang="zh-CN" dirty="0" smtClean="0"/>
              <a:t>【</a:t>
            </a:r>
            <a:r>
              <a:rPr lang="zh-CN" altLang="en-US" dirty="0" smtClean="0"/>
              <a:t>开始</a:t>
            </a:r>
            <a:r>
              <a:rPr lang="en-US" altLang="zh-CN" dirty="0" smtClean="0"/>
              <a:t>】</a:t>
            </a:r>
            <a:r>
              <a:rPr lang="zh-CN" altLang="en-US" dirty="0" smtClean="0"/>
              <a:t>选项卡，单击</a:t>
            </a:r>
            <a:r>
              <a:rPr lang="en-US" altLang="zh-CN" dirty="0" smtClean="0"/>
              <a:t>【</a:t>
            </a:r>
            <a:r>
              <a:rPr lang="zh-CN" altLang="en-US" dirty="0" smtClean="0"/>
              <a:t>新建幻灯片</a:t>
            </a:r>
            <a:r>
              <a:rPr lang="en-US" altLang="zh-CN" dirty="0" smtClean="0"/>
              <a:t>】</a:t>
            </a:r>
            <a:r>
              <a:rPr lang="zh-CN" altLang="en-US" dirty="0" smtClean="0"/>
              <a:t>，</a:t>
            </a:r>
            <a:r>
              <a:rPr lang="en-US" altLang="zh-CN" dirty="0" smtClean="0"/>
              <a:t>{</a:t>
            </a:r>
            <a:r>
              <a:rPr lang="zh-CN" altLang="en-US" dirty="0" smtClean="0"/>
              <a:t>选择版式</a:t>
            </a:r>
            <a:r>
              <a:rPr lang="en-US" altLang="zh-CN" dirty="0" smtClean="0"/>
              <a:t>}</a:t>
            </a:r>
            <a:r>
              <a:rPr lang="zh-CN" altLang="en-US" dirty="0" smtClean="0"/>
              <a:t>（标题页</a:t>
            </a:r>
            <a:r>
              <a:rPr lang="en-US" altLang="zh-CN" dirty="0" smtClean="0"/>
              <a:t>/</a:t>
            </a:r>
            <a:r>
              <a:rPr lang="zh-CN" altLang="en-US" dirty="0" smtClean="0"/>
              <a:t>普通页） </a:t>
            </a:r>
            <a:r>
              <a:rPr lang="en-US" altLang="zh-CN" dirty="0" smtClean="0"/>
              <a:t>【</a:t>
            </a:r>
            <a:r>
              <a:rPr lang="zh-CN" altLang="en-US" dirty="0" smtClean="0"/>
              <a:t>确定</a:t>
            </a:r>
            <a:r>
              <a:rPr lang="en-US" altLang="zh-CN" dirty="0" smtClean="0"/>
              <a:t>】 </a:t>
            </a:r>
          </a:p>
          <a:p>
            <a:pPr lvl="2"/>
            <a:r>
              <a:rPr lang="zh-CN" altLang="en-US" sz="2000" dirty="0" smtClean="0"/>
              <a:t>利用大纲模式</a:t>
            </a:r>
            <a:endParaRPr lang="en-US" altLang="zh-CN" sz="2000" dirty="0" smtClean="0"/>
          </a:p>
          <a:p>
            <a:pPr lvl="3"/>
            <a:r>
              <a:rPr lang="zh-CN" altLang="en-US" dirty="0" smtClean="0"/>
              <a:t>在大纲模式下，把某级别的标题不断升级，一直升级为独立的一张幻灯片。</a:t>
            </a:r>
            <a:endParaRPr lang="en-US" altLang="zh-CN" dirty="0" smtClean="0"/>
          </a:p>
          <a:p>
            <a:pPr lvl="2"/>
            <a:r>
              <a:rPr lang="zh-CN" altLang="en-US" sz="2000" dirty="0" smtClean="0"/>
              <a:t>利用控制键</a:t>
            </a:r>
            <a:endParaRPr lang="en-US" altLang="zh-CN" sz="2000" dirty="0" smtClean="0"/>
          </a:p>
          <a:p>
            <a:pPr lvl="3"/>
            <a:r>
              <a:rPr lang="en-US" altLang="zh-CN" dirty="0" smtClean="0"/>
              <a:t>&lt;Ctrl&gt;+M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zh-CN" dirty="0" smtClean="0"/>
              <a:t>4.</a:t>
            </a:r>
            <a:r>
              <a:rPr lang="zh-CN" altLang="en-US" dirty="0" smtClean="0"/>
              <a:t>页面编辑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4.</a:t>
            </a:r>
            <a:r>
              <a:rPr lang="zh-CN" altLang="en-US" dirty="0" smtClean="0"/>
              <a:t>页面编辑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5257799"/>
          </a:xfrm>
        </p:spPr>
        <p:txBody>
          <a:bodyPr>
            <a:normAutofit/>
          </a:bodyPr>
          <a:lstStyle/>
          <a:p>
            <a:pPr lvl="1">
              <a:lnSpc>
                <a:spcPct val="80000"/>
              </a:lnSpc>
            </a:pPr>
            <a:r>
              <a:rPr lang="en-US" altLang="zh-CN" sz="2400" dirty="0" smtClean="0"/>
              <a:t>(2)</a:t>
            </a:r>
            <a:r>
              <a:rPr lang="zh-CN" altLang="en-US" sz="2400" dirty="0" smtClean="0"/>
              <a:t>插入图片</a:t>
            </a:r>
            <a:r>
              <a:rPr lang="en-US" altLang="zh-CN" sz="2400" dirty="0" smtClean="0"/>
              <a:t>/</a:t>
            </a:r>
            <a:r>
              <a:rPr lang="zh-CN" altLang="en-US" sz="2400" dirty="0" smtClean="0"/>
              <a:t>艺术字 </a:t>
            </a:r>
          </a:p>
          <a:p>
            <a:pPr lvl="2">
              <a:lnSpc>
                <a:spcPct val="80000"/>
              </a:lnSpc>
            </a:pPr>
            <a:r>
              <a:rPr lang="zh-CN" altLang="en-US" sz="2000" dirty="0" smtClean="0"/>
              <a:t>插入图形化信息</a:t>
            </a:r>
            <a:endParaRPr lang="en-US" altLang="zh-CN" sz="2000" dirty="0" smtClean="0"/>
          </a:p>
          <a:p>
            <a:pPr lvl="3">
              <a:lnSpc>
                <a:spcPct val="80000"/>
              </a:lnSpc>
            </a:pPr>
            <a:r>
              <a:rPr lang="en-US" altLang="zh-CN" sz="1600" dirty="0" smtClean="0"/>
              <a:t>【</a:t>
            </a:r>
            <a:r>
              <a:rPr lang="zh-CN" altLang="en-US" sz="1600" dirty="0" smtClean="0"/>
              <a:t>插入</a:t>
            </a:r>
            <a:r>
              <a:rPr lang="en-US" altLang="zh-CN" sz="1600" dirty="0" smtClean="0"/>
              <a:t>】</a:t>
            </a:r>
            <a:r>
              <a:rPr lang="zh-CN" altLang="en-US" sz="1600" dirty="0" smtClean="0"/>
              <a:t>选项卡</a:t>
            </a:r>
            <a:r>
              <a:rPr lang="en-US" altLang="zh-CN" sz="1600" dirty="0" smtClean="0"/>
              <a:t>——【</a:t>
            </a:r>
            <a:r>
              <a:rPr lang="zh-CN" altLang="en-US" sz="1600" dirty="0" smtClean="0"/>
              <a:t>剪贴画</a:t>
            </a:r>
            <a:r>
              <a:rPr lang="en-US" altLang="zh-CN" sz="1600" dirty="0" smtClean="0"/>
              <a:t>】 </a:t>
            </a:r>
          </a:p>
          <a:p>
            <a:pPr lvl="3">
              <a:lnSpc>
                <a:spcPct val="80000"/>
              </a:lnSpc>
            </a:pPr>
            <a:r>
              <a:rPr lang="en-US" altLang="zh-CN" sz="1600" dirty="0" smtClean="0"/>
              <a:t>【</a:t>
            </a:r>
            <a:r>
              <a:rPr lang="zh-CN" altLang="en-US" sz="1600" dirty="0" smtClean="0"/>
              <a:t>插入</a:t>
            </a:r>
            <a:r>
              <a:rPr lang="en-US" altLang="zh-CN" sz="1600" dirty="0" smtClean="0"/>
              <a:t>】</a:t>
            </a:r>
            <a:r>
              <a:rPr lang="zh-CN" altLang="en-US" sz="1600" dirty="0" smtClean="0"/>
              <a:t>选项卡</a:t>
            </a:r>
            <a:r>
              <a:rPr lang="en-US" altLang="zh-CN" sz="1600" dirty="0" smtClean="0"/>
              <a:t>——【</a:t>
            </a:r>
            <a:r>
              <a:rPr lang="zh-CN" altLang="en-US" sz="1600" dirty="0" smtClean="0"/>
              <a:t>图片</a:t>
            </a:r>
            <a:r>
              <a:rPr lang="en-US" altLang="zh-CN" sz="1600" dirty="0" smtClean="0"/>
              <a:t>】</a:t>
            </a:r>
          </a:p>
          <a:p>
            <a:pPr lvl="3">
              <a:lnSpc>
                <a:spcPct val="80000"/>
              </a:lnSpc>
            </a:pPr>
            <a:r>
              <a:rPr lang="en-US" altLang="zh-CN" sz="1600" dirty="0" smtClean="0"/>
              <a:t>【</a:t>
            </a:r>
            <a:r>
              <a:rPr lang="zh-CN" altLang="en-US" sz="1600" dirty="0" smtClean="0"/>
              <a:t>插入</a:t>
            </a:r>
            <a:r>
              <a:rPr lang="en-US" altLang="zh-CN" sz="1600" dirty="0" smtClean="0"/>
              <a:t>】</a:t>
            </a:r>
            <a:r>
              <a:rPr lang="zh-CN" altLang="en-US" sz="1600" dirty="0" smtClean="0"/>
              <a:t>选项卡</a:t>
            </a:r>
            <a:r>
              <a:rPr lang="en-US" altLang="zh-CN" sz="1600" dirty="0" smtClean="0"/>
              <a:t>——【</a:t>
            </a:r>
            <a:r>
              <a:rPr lang="zh-CN" altLang="en-US" sz="1600" dirty="0" smtClean="0"/>
              <a:t>艺术字</a:t>
            </a:r>
            <a:r>
              <a:rPr lang="en-US" altLang="zh-CN" sz="1600" dirty="0" smtClean="0"/>
              <a:t>】</a:t>
            </a:r>
          </a:p>
          <a:p>
            <a:pPr lvl="2">
              <a:lnSpc>
                <a:spcPct val="80000"/>
              </a:lnSpc>
            </a:pPr>
            <a:r>
              <a:rPr lang="zh-CN" altLang="en-US" sz="2000" dirty="0" smtClean="0"/>
              <a:t>对图形化对象进行设计</a:t>
            </a:r>
            <a:endParaRPr lang="en-US" altLang="zh-CN" sz="2000" dirty="0" smtClean="0"/>
          </a:p>
          <a:p>
            <a:pPr lvl="3">
              <a:lnSpc>
                <a:spcPct val="80000"/>
              </a:lnSpc>
            </a:pPr>
            <a:r>
              <a:rPr lang="zh-CN" altLang="en-US" dirty="0" smtClean="0"/>
              <a:t>艺术字的处理</a:t>
            </a:r>
            <a:endParaRPr lang="en-US" altLang="zh-CN" dirty="0" smtClean="0"/>
          </a:p>
          <a:p>
            <a:pPr lvl="4">
              <a:lnSpc>
                <a:spcPct val="80000"/>
              </a:lnSpc>
            </a:pPr>
            <a:r>
              <a:rPr lang="zh-CN" altLang="en-US" sz="1800" dirty="0" smtClean="0"/>
              <a:t>选中艺术字</a:t>
            </a:r>
            <a:endParaRPr lang="en-US" altLang="zh-CN" sz="1800" dirty="0" smtClean="0"/>
          </a:p>
          <a:p>
            <a:pPr lvl="4">
              <a:lnSpc>
                <a:spcPct val="80000"/>
              </a:lnSpc>
            </a:pPr>
            <a:r>
              <a:rPr lang="zh-CN" altLang="en-US" sz="1800" dirty="0" smtClean="0"/>
              <a:t>系统弹出</a:t>
            </a:r>
            <a:r>
              <a:rPr lang="en-US" altLang="zh-CN" sz="1800" dirty="0" smtClean="0"/>
              <a:t>【</a:t>
            </a:r>
            <a:r>
              <a:rPr lang="zh-CN" altLang="en-US" sz="1800" dirty="0" smtClean="0"/>
              <a:t>绘图工具</a:t>
            </a:r>
            <a:r>
              <a:rPr lang="en-US" altLang="zh-CN" sz="1800" dirty="0" smtClean="0"/>
              <a:t>—</a:t>
            </a:r>
            <a:r>
              <a:rPr lang="zh-CN" altLang="en-US" sz="1800" dirty="0" smtClean="0"/>
              <a:t>设计</a:t>
            </a:r>
            <a:r>
              <a:rPr lang="en-US" altLang="zh-CN" sz="1800" dirty="0" smtClean="0"/>
              <a:t>】</a:t>
            </a:r>
            <a:r>
              <a:rPr lang="zh-CN" altLang="en-US" sz="1800" dirty="0" smtClean="0"/>
              <a:t>选项卡</a:t>
            </a:r>
            <a:endParaRPr lang="en-US" altLang="zh-CN" sz="1800" dirty="0" smtClean="0"/>
          </a:p>
          <a:p>
            <a:pPr lvl="4">
              <a:lnSpc>
                <a:spcPct val="80000"/>
              </a:lnSpc>
            </a:pPr>
            <a:r>
              <a:rPr lang="zh-CN" altLang="en-US" sz="1800" dirty="0" smtClean="0"/>
              <a:t>单击选项卡中的按钮，实施操作</a:t>
            </a:r>
            <a:endParaRPr lang="en-US" altLang="zh-CN" dirty="0" smtClean="0"/>
          </a:p>
          <a:p>
            <a:pPr lvl="3">
              <a:lnSpc>
                <a:spcPct val="80000"/>
              </a:lnSpc>
            </a:pPr>
            <a:r>
              <a:rPr lang="zh-CN" altLang="en-US" dirty="0" smtClean="0"/>
              <a:t>对图片的处理</a:t>
            </a:r>
            <a:endParaRPr lang="en-US" altLang="zh-CN" dirty="0" smtClean="0"/>
          </a:p>
          <a:p>
            <a:pPr lvl="4">
              <a:lnSpc>
                <a:spcPct val="80000"/>
              </a:lnSpc>
            </a:pPr>
            <a:r>
              <a:rPr lang="zh-CN" altLang="en-US" sz="1800" dirty="0" smtClean="0"/>
              <a:t>选中图片</a:t>
            </a:r>
            <a:endParaRPr lang="en-US" altLang="zh-CN" sz="1800" dirty="0" smtClean="0"/>
          </a:p>
          <a:p>
            <a:pPr lvl="4">
              <a:lnSpc>
                <a:spcPct val="80000"/>
              </a:lnSpc>
            </a:pPr>
            <a:r>
              <a:rPr lang="zh-CN" altLang="en-US" sz="1800" dirty="0" smtClean="0"/>
              <a:t>系统弹出</a:t>
            </a:r>
            <a:r>
              <a:rPr lang="en-US" altLang="zh-CN" sz="1800" dirty="0" smtClean="0"/>
              <a:t>【</a:t>
            </a:r>
            <a:r>
              <a:rPr lang="zh-CN" altLang="en-US" sz="1800" dirty="0" smtClean="0"/>
              <a:t>图片工具</a:t>
            </a:r>
            <a:r>
              <a:rPr lang="en-US" altLang="zh-CN" sz="1800" dirty="0" smtClean="0"/>
              <a:t>—</a:t>
            </a:r>
            <a:r>
              <a:rPr lang="zh-CN" altLang="en-US" sz="1800" dirty="0" smtClean="0"/>
              <a:t>设计</a:t>
            </a:r>
            <a:r>
              <a:rPr lang="en-US" altLang="zh-CN" sz="1800" dirty="0" smtClean="0"/>
              <a:t>】</a:t>
            </a:r>
            <a:r>
              <a:rPr lang="zh-CN" altLang="en-US" sz="1800" dirty="0" smtClean="0"/>
              <a:t>选项卡</a:t>
            </a:r>
            <a:endParaRPr lang="en-US" altLang="zh-CN" sz="1800" dirty="0" smtClean="0"/>
          </a:p>
          <a:p>
            <a:pPr lvl="4">
              <a:lnSpc>
                <a:spcPct val="80000"/>
              </a:lnSpc>
            </a:pPr>
            <a:r>
              <a:rPr lang="zh-CN" altLang="en-US" sz="1800" dirty="0" smtClean="0"/>
              <a:t>单击选项卡中的按钮，实施操作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0034" y="1543037"/>
            <a:ext cx="8229600" cy="5314963"/>
          </a:xfrm>
        </p:spPr>
        <p:txBody>
          <a:bodyPr>
            <a:normAutofit/>
          </a:bodyPr>
          <a:lstStyle/>
          <a:p>
            <a:pPr lvl="1">
              <a:lnSpc>
                <a:spcPct val="110000"/>
              </a:lnSpc>
            </a:pPr>
            <a:r>
              <a:rPr lang="en-US" altLang="zh-CN" dirty="0" smtClean="0">
                <a:latin typeface="+mn-ea"/>
              </a:rPr>
              <a:t>(3)</a:t>
            </a:r>
            <a:r>
              <a:rPr lang="zh-CN" altLang="en-US" dirty="0" smtClean="0">
                <a:latin typeface="+mn-ea"/>
              </a:rPr>
              <a:t>绘制特殊图形</a:t>
            </a:r>
            <a:endParaRPr lang="en-US" altLang="zh-CN" dirty="0" smtClean="0">
              <a:latin typeface="+mn-ea"/>
            </a:endParaRPr>
          </a:p>
          <a:p>
            <a:pPr lvl="2">
              <a:lnSpc>
                <a:spcPct val="110000"/>
              </a:lnSpc>
            </a:pPr>
            <a:r>
              <a:rPr lang="zh-CN" altLang="en-US" sz="2000" dirty="0" smtClean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宋体" pitchFamily="2" charset="-122"/>
                <a:ea typeface="宋体" pitchFamily="2" charset="-122"/>
              </a:rPr>
              <a:t>插入特殊图形</a:t>
            </a:r>
            <a:endParaRPr lang="en-US" altLang="zh-CN" sz="2000" dirty="0" smtClean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宋体" pitchFamily="2" charset="-122"/>
              <a:ea typeface="宋体" pitchFamily="2" charset="-122"/>
            </a:endParaRPr>
          </a:p>
          <a:p>
            <a:pPr marL="1600200" marR="0" lvl="3" indent="-22860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l"/>
              <a:tabLst/>
              <a:defRPr/>
            </a:pPr>
            <a:r>
              <a:rPr lang="en-US" altLang="zh-CN" sz="1800" dirty="0" smtClean="0"/>
              <a:t>【</a:t>
            </a:r>
            <a:r>
              <a:rPr lang="zh-CN" altLang="en-US" sz="1800" dirty="0" smtClean="0"/>
              <a:t>插入</a:t>
            </a:r>
            <a:r>
              <a:rPr lang="en-US" altLang="zh-CN" sz="1800" dirty="0" smtClean="0"/>
              <a:t>】</a:t>
            </a:r>
            <a:r>
              <a:rPr lang="zh-CN" altLang="en-US" sz="1800" dirty="0" smtClean="0"/>
              <a:t>选项卡</a:t>
            </a:r>
            <a:r>
              <a:rPr lang="en-US" altLang="zh-CN" sz="1800" dirty="0" smtClean="0"/>
              <a:t>——【</a:t>
            </a:r>
            <a:r>
              <a:rPr lang="zh-CN" altLang="en-US" sz="1800" dirty="0" smtClean="0"/>
              <a:t>形状</a:t>
            </a:r>
            <a:r>
              <a:rPr lang="en-US" altLang="zh-CN" sz="1800" dirty="0" smtClean="0"/>
              <a:t>】</a:t>
            </a:r>
          </a:p>
          <a:p>
            <a:pPr marL="1600200" marR="0" lvl="3" indent="-22860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l"/>
              <a:tabLst/>
              <a:defRPr/>
            </a:pPr>
            <a:r>
              <a:rPr lang="en-US" altLang="zh-CN" sz="1800" dirty="0" smtClean="0"/>
              <a:t>【</a:t>
            </a:r>
            <a:r>
              <a:rPr lang="zh-CN" altLang="en-US" sz="1800" dirty="0" smtClean="0"/>
              <a:t>插入</a:t>
            </a:r>
            <a:r>
              <a:rPr lang="en-US" altLang="zh-CN" sz="1800" dirty="0" smtClean="0"/>
              <a:t>】</a:t>
            </a:r>
            <a:r>
              <a:rPr lang="zh-CN" altLang="en-US" sz="1800" dirty="0" smtClean="0"/>
              <a:t>选项卡</a:t>
            </a:r>
            <a:r>
              <a:rPr lang="en-US" altLang="zh-CN" sz="1800" dirty="0" smtClean="0"/>
              <a:t>——【</a:t>
            </a:r>
            <a:r>
              <a:rPr lang="en-US" altLang="zh-CN" sz="1800" dirty="0" err="1" smtClean="0"/>
              <a:t>SmartArt</a:t>
            </a:r>
            <a:r>
              <a:rPr lang="en-US" altLang="zh-CN" sz="1800" dirty="0" smtClean="0"/>
              <a:t>】</a:t>
            </a:r>
          </a:p>
          <a:p>
            <a:pPr lvl="3">
              <a:lnSpc>
                <a:spcPct val="110000"/>
              </a:lnSpc>
            </a:pPr>
            <a:r>
              <a:rPr lang="zh-CN" altLang="en-US" sz="1800" dirty="0" smtClean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宋体" pitchFamily="2" charset="-122"/>
                <a:ea typeface="宋体" pitchFamily="2" charset="-122"/>
              </a:rPr>
              <a:t>添加标注</a:t>
            </a:r>
            <a:r>
              <a:rPr lang="en-US" altLang="en-US" sz="1800" dirty="0" smtClean="0">
                <a:latin typeface="宋体" pitchFamily="2" charset="-122"/>
                <a:ea typeface="宋体" pitchFamily="2" charset="-122"/>
              </a:rPr>
              <a:t>——</a:t>
            </a:r>
            <a:r>
              <a:rPr lang="en-US" altLang="zh-CN" sz="1800" dirty="0" smtClean="0">
                <a:latin typeface="宋体" pitchFamily="2" charset="-122"/>
                <a:ea typeface="宋体" pitchFamily="2" charset="-122"/>
              </a:rPr>
              <a:t>【</a:t>
            </a:r>
            <a:r>
              <a:rPr lang="zh-CN" altLang="en-US" sz="1800" dirty="0" smtClean="0">
                <a:latin typeface="宋体" pitchFamily="2" charset="-122"/>
                <a:ea typeface="宋体" pitchFamily="2" charset="-122"/>
              </a:rPr>
              <a:t>插入</a:t>
            </a:r>
            <a:r>
              <a:rPr lang="en-US" altLang="zh-CN" sz="1800" dirty="0" smtClean="0">
                <a:latin typeface="宋体" pitchFamily="2" charset="-122"/>
                <a:ea typeface="宋体" pitchFamily="2" charset="-122"/>
              </a:rPr>
              <a:t>】【</a:t>
            </a:r>
            <a:r>
              <a:rPr lang="zh-CN" altLang="en-US" sz="1800" dirty="0" smtClean="0">
                <a:latin typeface="宋体" pitchFamily="2" charset="-122"/>
                <a:ea typeface="宋体" pitchFamily="2" charset="-122"/>
              </a:rPr>
              <a:t>形状</a:t>
            </a:r>
            <a:r>
              <a:rPr lang="en-US" altLang="zh-CN" sz="1800" dirty="0" smtClean="0">
                <a:latin typeface="宋体" pitchFamily="2" charset="-122"/>
                <a:ea typeface="宋体" pitchFamily="2" charset="-122"/>
              </a:rPr>
              <a:t>】</a:t>
            </a:r>
            <a:endParaRPr lang="en-US" altLang="zh-CN" dirty="0" smtClean="0">
              <a:latin typeface="宋体" pitchFamily="2" charset="-122"/>
              <a:ea typeface="宋体" pitchFamily="2" charset="-122"/>
            </a:endParaRPr>
          </a:p>
          <a:p>
            <a:pPr lvl="2">
              <a:lnSpc>
                <a:spcPct val="110000"/>
              </a:lnSpc>
            </a:pPr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针对图形的处理</a:t>
            </a:r>
            <a:endParaRPr lang="en-US" altLang="zh-CN" sz="2000" dirty="0" smtClean="0">
              <a:latin typeface="宋体" pitchFamily="2" charset="-122"/>
              <a:ea typeface="宋体" pitchFamily="2" charset="-122"/>
            </a:endParaRPr>
          </a:p>
          <a:p>
            <a:pPr lvl="3">
              <a:lnSpc>
                <a:spcPct val="110000"/>
              </a:lnSpc>
            </a:pPr>
            <a:r>
              <a:rPr lang="zh-CN" altLang="en-US" sz="1800" dirty="0" smtClean="0"/>
              <a:t>形状的组合与拆开</a:t>
            </a:r>
            <a:endParaRPr lang="en-US" altLang="zh-CN" sz="1800" dirty="0" smtClean="0"/>
          </a:p>
          <a:p>
            <a:pPr lvl="4">
              <a:lnSpc>
                <a:spcPct val="110000"/>
              </a:lnSpc>
            </a:pPr>
            <a:r>
              <a:rPr lang="en-US" altLang="zh-CN" sz="1800" dirty="0" smtClean="0"/>
              <a:t>——</a:t>
            </a:r>
            <a:r>
              <a:rPr lang="zh-CN" altLang="en-US" sz="1800" dirty="0" smtClean="0"/>
              <a:t>右击，选择菜单</a:t>
            </a:r>
            <a:endParaRPr lang="en-US" altLang="zh-CN" sz="1800" dirty="0" smtClean="0"/>
          </a:p>
          <a:p>
            <a:pPr lvl="3">
              <a:lnSpc>
                <a:spcPct val="110000"/>
              </a:lnSpc>
            </a:pPr>
            <a:r>
              <a:rPr lang="zh-CN" altLang="en-US" sz="1800" dirty="0" smtClean="0"/>
              <a:t>各个对象的排列层次</a:t>
            </a:r>
            <a:endParaRPr lang="en-US" altLang="zh-CN" sz="1800" dirty="0" smtClean="0"/>
          </a:p>
          <a:p>
            <a:pPr lvl="4">
              <a:lnSpc>
                <a:spcPct val="110000"/>
              </a:lnSpc>
            </a:pPr>
            <a:r>
              <a:rPr lang="en-US" altLang="zh-CN" sz="1800" dirty="0" smtClean="0"/>
              <a:t>——</a:t>
            </a:r>
            <a:r>
              <a:rPr lang="zh-CN" altLang="en-US" sz="1800" dirty="0" smtClean="0"/>
              <a:t>右击，选择菜单</a:t>
            </a:r>
            <a:endParaRPr lang="en-US" altLang="zh-CN" sz="1800" dirty="0" smtClean="0"/>
          </a:p>
          <a:p>
            <a:pPr lvl="3" fontAlgn="base">
              <a:lnSpc>
                <a:spcPct val="110000"/>
              </a:lnSpc>
              <a:spcAft>
                <a:spcPct val="0"/>
              </a:spcAft>
              <a:buClr>
                <a:schemeClr val="tx2"/>
              </a:buClr>
              <a:buSzPct val="80000"/>
              <a:defRPr/>
            </a:pPr>
            <a:r>
              <a:rPr lang="zh-CN" altLang="en-US" sz="1800" dirty="0" smtClean="0"/>
              <a:t>综合应用</a:t>
            </a:r>
            <a:r>
              <a:rPr lang="en-US" altLang="zh-CN" sz="1800" dirty="0" smtClean="0"/>
              <a:t>——</a:t>
            </a:r>
            <a:r>
              <a:rPr lang="zh-CN" altLang="en-US" sz="1800" dirty="0" smtClean="0"/>
              <a:t>修改剪贴画图形</a:t>
            </a:r>
            <a:endParaRPr lang="en-US" altLang="zh-CN" sz="1800" dirty="0" smtClean="0"/>
          </a:p>
          <a:p>
            <a:pPr marL="1883664" lvl="4" fontAlgn="base">
              <a:lnSpc>
                <a:spcPct val="110000"/>
              </a:lnSpc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l"/>
              <a:defRPr/>
            </a:pPr>
            <a:r>
              <a:rPr lang="zh-CN" altLang="en-US" sz="1800" dirty="0" smtClean="0"/>
              <a:t>取消组合</a:t>
            </a:r>
            <a:endParaRPr lang="en-US" altLang="zh-CN" sz="1800" dirty="0" smtClean="0"/>
          </a:p>
          <a:p>
            <a:pPr marL="1883664" lvl="4" fontAlgn="base">
              <a:lnSpc>
                <a:spcPct val="110000"/>
              </a:lnSpc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l"/>
              <a:defRPr/>
            </a:pPr>
            <a:r>
              <a:rPr lang="zh-CN" altLang="en-US" sz="1800" dirty="0" smtClean="0"/>
              <a:t>修改</a:t>
            </a:r>
            <a:r>
              <a:rPr lang="en-US" altLang="zh-CN" sz="1800" dirty="0" smtClean="0"/>
              <a:t>SmartArt</a:t>
            </a:r>
            <a:r>
              <a:rPr lang="zh-CN" altLang="en-US" sz="1800" dirty="0" smtClean="0"/>
              <a:t>或者剪贴画的局部</a:t>
            </a:r>
            <a:endParaRPr lang="en-US" altLang="zh-CN" dirty="0" smtClean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zh-CN" sz="4200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4.</a:t>
            </a:r>
            <a:r>
              <a:rPr lang="zh-CN" altLang="en-US" sz="4200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页面编辑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2165</Words>
  <Application>Microsoft Office PowerPoint</Application>
  <PresentationFormat>全屏显示(4:3)</PresentationFormat>
  <Paragraphs>268</Paragraphs>
  <Slides>27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28" baseType="lpstr">
      <vt:lpstr>Office 主题</vt:lpstr>
      <vt:lpstr>PowerPoint 演示文稿</vt:lpstr>
      <vt:lpstr>第4章 PowerPoint2010</vt:lpstr>
      <vt:lpstr>1、PowerPoint基本知识 </vt:lpstr>
      <vt:lpstr>2、PowerPoint主窗口</vt:lpstr>
      <vt:lpstr>3.文件的创建与保存</vt:lpstr>
      <vt:lpstr>3.文件的创建与保存</vt:lpstr>
      <vt:lpstr>4.页面编辑</vt:lpstr>
      <vt:lpstr>4.页面编辑</vt:lpstr>
      <vt:lpstr>4.页面编辑</vt:lpstr>
      <vt:lpstr>4.页面编辑</vt:lpstr>
      <vt:lpstr>4.页面编辑</vt:lpstr>
      <vt:lpstr>4.页面编辑</vt:lpstr>
      <vt:lpstr>4.页面编辑</vt:lpstr>
      <vt:lpstr>5.幻灯片整体效果</vt:lpstr>
      <vt:lpstr>5.幻灯片整体效果</vt:lpstr>
      <vt:lpstr>5.幻灯片整体效果</vt:lpstr>
      <vt:lpstr>5.幻灯片整体效果</vt:lpstr>
      <vt:lpstr>6.幻灯片的动态效果</vt:lpstr>
      <vt:lpstr>6.幻灯片的动态效果</vt:lpstr>
      <vt:lpstr>6.幻灯片的动态效果</vt:lpstr>
      <vt:lpstr>7、页面跳转效果</vt:lpstr>
      <vt:lpstr>7、页面跳转效果</vt:lpstr>
      <vt:lpstr>8.幻灯片播放</vt:lpstr>
      <vt:lpstr>8.幻灯片放映</vt:lpstr>
      <vt:lpstr>习    题</vt:lpstr>
      <vt:lpstr>习 题</vt:lpstr>
      <vt:lpstr>习   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maxl</dc:creator>
  <cp:lastModifiedBy>maxl</cp:lastModifiedBy>
  <cp:revision>29</cp:revision>
  <dcterms:created xsi:type="dcterms:W3CDTF">2013-12-04T11:24:04Z</dcterms:created>
  <dcterms:modified xsi:type="dcterms:W3CDTF">2014-01-01T10:46:10Z</dcterms:modified>
</cp:coreProperties>
</file>