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33" autoAdjust="0"/>
  </p:normalViewPr>
  <p:slideViewPr>
    <p:cSldViewPr>
      <p:cViewPr>
        <p:scale>
          <a:sx n="88" d="100"/>
          <a:sy n="88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188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05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20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85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913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39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11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489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56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464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665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F33B7-F745-491A-A445-ACC081A68E0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948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2013</a:t>
            </a:r>
            <a:r>
              <a:rPr lang="zh-CN" altLang="en-US" dirty="0" smtClean="0"/>
              <a:t>年度总结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007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各</a:t>
            </a:r>
            <a:r>
              <a:rPr lang="zh-CN" altLang="en-US" dirty="0" smtClean="0"/>
              <a:t>部门总结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100000"/>
            </a:pPr>
            <a:r>
              <a:rPr lang="zh-CN" altLang="en-US" dirty="0" smtClean="0"/>
              <a:t>销售总部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北方分部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南方分部</a:t>
            </a:r>
            <a:endParaRPr lang="en-US" altLang="zh-CN" dirty="0"/>
          </a:p>
          <a:p>
            <a:r>
              <a:rPr lang="zh-CN" altLang="en-US" dirty="0" smtClean="0"/>
              <a:t>研发部</a:t>
            </a:r>
            <a:endParaRPr lang="en-US" altLang="zh-CN" dirty="0" smtClean="0"/>
          </a:p>
          <a:p>
            <a:pPr lvl="1"/>
            <a:r>
              <a:rPr lang="zh-CN" altLang="en-US" dirty="0"/>
              <a:t>产品研发</a:t>
            </a:r>
            <a:r>
              <a:rPr lang="zh-CN" altLang="en-US" dirty="0" smtClean="0"/>
              <a:t>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服务研发部</a:t>
            </a:r>
            <a:endParaRPr lang="en-US" altLang="zh-CN" dirty="0" smtClean="0"/>
          </a:p>
          <a:p>
            <a:r>
              <a:rPr lang="zh-CN" altLang="en-US" dirty="0" smtClean="0"/>
              <a:t>售后服务部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数码</a:t>
            </a:r>
            <a:endParaRPr lang="en-US" altLang="zh-CN" dirty="0" smtClean="0"/>
          </a:p>
          <a:p>
            <a:pPr lvl="1"/>
            <a:r>
              <a:rPr lang="zh-CN" altLang="en-US" dirty="0"/>
              <a:t>计算机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95304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销售总部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北方分部</a:t>
            </a:r>
          </a:p>
          <a:p>
            <a:pPr lvl="0"/>
            <a:r>
              <a:rPr lang="zh-CN" altLang="en-US" dirty="0" smtClean="0"/>
              <a:t>南方分部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718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30</Words>
  <Application>Microsoft Office PowerPoint</Application>
  <PresentationFormat>全屏显示(4:3)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2013年度总结</vt:lpstr>
      <vt:lpstr>各部门总结</vt:lpstr>
      <vt:lpstr>销售总部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计算机应用基础</dc:title>
  <dc:creator>qlzhang</dc:creator>
  <cp:lastModifiedBy>qlzhang</cp:lastModifiedBy>
  <cp:revision>10</cp:revision>
  <dcterms:created xsi:type="dcterms:W3CDTF">2014-02-10T01:07:21Z</dcterms:created>
  <dcterms:modified xsi:type="dcterms:W3CDTF">2014-02-14T10:22:17Z</dcterms:modified>
</cp:coreProperties>
</file>