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82" r:id="rId8"/>
    <p:sldId id="283" r:id="rId9"/>
    <p:sldId id="28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5" r:id="rId18"/>
    <p:sldId id="271" r:id="rId19"/>
    <p:sldId id="276" r:id="rId20"/>
    <p:sldId id="287" r:id="rId21"/>
    <p:sldId id="277" r:id="rId22"/>
    <p:sldId id="286" r:id="rId23"/>
    <p:sldId id="278" r:id="rId24"/>
    <p:sldId id="279" r:id="rId25"/>
    <p:sldId id="280" r:id="rId26"/>
    <p:sldId id="281" r:id="rId27"/>
    <p:sldId id="288" r:id="rId28"/>
    <p:sldId id="289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38" autoAdjust="0"/>
  </p:normalViewPr>
  <p:slideViewPr>
    <p:cSldViewPr>
      <p:cViewPr varScale="1">
        <p:scale>
          <a:sx n="62" d="100"/>
          <a:sy n="62" d="100"/>
        </p:scale>
        <p:origin x="-3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55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5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0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40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华文行楷" pitchFamily="2" charset="-122"/>
                <a:ea typeface="华文行楷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8"/>
          </a:xfrm>
        </p:spPr>
        <p:txBody>
          <a:bodyPr/>
          <a:lstStyle>
            <a:lvl1pPr marL="342900" indent="-342900">
              <a:buFont typeface="Wingdings" pitchFamily="2" charset="2"/>
              <a:buChar char="Ø"/>
              <a:defRPr sz="2800" b="1">
                <a:latin typeface="黑体" pitchFamily="49" charset="-122"/>
                <a:ea typeface="黑体" pitchFamily="49" charset="-122"/>
              </a:defRPr>
            </a:lvl1pPr>
            <a:lvl2pPr marL="742950" indent="-285750">
              <a:buFont typeface="Wingdings" pitchFamily="2" charset="2"/>
              <a:buChar char="n"/>
              <a:defRPr sz="2800" b="1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defRPr>
            </a:lvl2pPr>
            <a:lvl3pPr marL="1143000" indent="-228600">
              <a:buFont typeface="Wingdings" pitchFamily="2" charset="2"/>
              <a:buChar char="u"/>
              <a:defRPr/>
            </a:lvl3pPr>
            <a:lvl4pPr marL="1600200" indent="-228600">
              <a:buFont typeface="Wingdings" pitchFamily="2" charset="2"/>
              <a:buChar char="ü"/>
              <a:defRPr/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51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36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89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58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25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30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18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5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43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800" dirty="0" smtClean="0"/>
              <a:t>5</a:t>
            </a:r>
            <a:r>
              <a:rPr lang="zh-CN" altLang="en-US" sz="2800" dirty="0" smtClean="0"/>
              <a:t>、</a:t>
            </a:r>
            <a:r>
              <a:rPr lang="zh-CN" altLang="en-US" sz="2800" dirty="0"/>
              <a:t>页面编辑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3200" dirty="0" smtClean="0"/>
              <a:t>(1)</a:t>
            </a:r>
            <a:r>
              <a:rPr lang="zh-CN" altLang="en-US" sz="3200" dirty="0" smtClean="0"/>
              <a:t>新建幻灯片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zh-CN" altLang="en-US" dirty="0" smtClean="0"/>
              <a:t>基于选项卡</a:t>
            </a:r>
            <a:endParaRPr lang="en-US" altLang="zh-CN" dirty="0" smtClean="0"/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zh-CN" altLang="en-US" sz="2400" dirty="0" smtClean="0"/>
              <a:t>在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开始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选项卡，单击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新建幻灯片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{</a:t>
            </a:r>
            <a:r>
              <a:rPr lang="zh-CN" altLang="en-US" sz="2400" dirty="0" smtClean="0"/>
              <a:t>选择版式</a:t>
            </a:r>
            <a:r>
              <a:rPr lang="en-US" altLang="zh-CN" sz="2400" dirty="0" smtClean="0"/>
              <a:t>}</a:t>
            </a:r>
            <a:r>
              <a:rPr lang="zh-CN" altLang="en-US" sz="2400" dirty="0" smtClean="0"/>
              <a:t>（标题页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普通页） 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确定</a:t>
            </a:r>
            <a:r>
              <a:rPr lang="en-US" altLang="zh-CN" sz="2400" dirty="0" smtClean="0"/>
              <a:t>】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zh-CN" altLang="en-US" dirty="0" smtClean="0"/>
              <a:t>利用大纲模式</a:t>
            </a:r>
            <a:endParaRPr lang="en-US" altLang="zh-CN" dirty="0" smtClean="0"/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zh-CN" altLang="en-US" sz="2400" dirty="0" smtClean="0"/>
              <a:t>在大纲模式下，把某级别的标题不断升级，一直升级为独立的一张幻灯片。</a:t>
            </a:r>
            <a:endParaRPr lang="en-US" altLang="zh-CN" sz="2400" dirty="0" smtClean="0"/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zh-CN" altLang="en-US" dirty="0" smtClean="0"/>
              <a:t>利用控制键</a:t>
            </a:r>
            <a:endParaRPr lang="en-US" altLang="zh-CN" dirty="0" smtClean="0"/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en-US" altLang="zh-CN" sz="2400" dirty="0" smtClean="0"/>
              <a:t>&lt;Ctrl&gt;+M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5.</a:t>
            </a:r>
            <a:r>
              <a:rPr lang="zh-CN" altLang="en-US" dirty="0" smtClean="0"/>
              <a:t>页面编辑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846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页面编辑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320480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altLang="zh-CN" sz="3200" dirty="0" smtClean="0"/>
              <a:t>(2)</a:t>
            </a:r>
            <a:r>
              <a:rPr lang="zh-CN" altLang="en-US" sz="3200" dirty="0" smtClean="0"/>
              <a:t>插入图片</a:t>
            </a:r>
            <a:r>
              <a:rPr lang="en-US" altLang="zh-CN" sz="3200" dirty="0" smtClean="0"/>
              <a:t>/</a:t>
            </a:r>
            <a:r>
              <a:rPr lang="zh-CN" altLang="en-US" sz="3200" dirty="0" smtClean="0"/>
              <a:t>艺术字 </a:t>
            </a:r>
          </a:p>
          <a:p>
            <a:pPr lvl="2">
              <a:lnSpc>
                <a:spcPct val="100000"/>
              </a:lnSpc>
            </a:pPr>
            <a:r>
              <a:rPr lang="zh-CN" altLang="en-US" sz="2800" dirty="0" smtClean="0"/>
              <a:t>插入图形化信息</a:t>
            </a:r>
            <a:endParaRPr lang="en-US" altLang="zh-CN" sz="2800" dirty="0" smtClean="0"/>
          </a:p>
          <a:p>
            <a:pPr lvl="3">
              <a:lnSpc>
                <a:spcPct val="100000"/>
              </a:lnSpc>
            </a:pPr>
            <a:r>
              <a:rPr lang="en-US" altLang="zh-CN" sz="2000" dirty="0" smtClean="0"/>
              <a:t>【</a:t>
            </a:r>
            <a:r>
              <a:rPr lang="zh-CN" altLang="en-US" sz="2000" dirty="0" smtClean="0"/>
              <a:t>插入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选项卡</a:t>
            </a:r>
            <a:r>
              <a:rPr lang="en-US" altLang="zh-CN" sz="2000" dirty="0" smtClean="0"/>
              <a:t>——【</a:t>
            </a:r>
            <a:r>
              <a:rPr lang="zh-CN" altLang="en-US" sz="2000" dirty="0" smtClean="0"/>
              <a:t>剪贴画</a:t>
            </a:r>
            <a:r>
              <a:rPr lang="en-US" altLang="zh-CN" sz="2000" dirty="0" smtClean="0"/>
              <a:t>】 </a:t>
            </a:r>
          </a:p>
          <a:p>
            <a:pPr lvl="3">
              <a:lnSpc>
                <a:spcPct val="100000"/>
              </a:lnSpc>
            </a:pPr>
            <a:r>
              <a:rPr lang="en-US" altLang="zh-CN" sz="2000" dirty="0" smtClean="0"/>
              <a:t>【</a:t>
            </a:r>
            <a:r>
              <a:rPr lang="zh-CN" altLang="en-US" sz="2000" dirty="0" smtClean="0"/>
              <a:t>插入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选项卡</a:t>
            </a:r>
            <a:r>
              <a:rPr lang="en-US" altLang="zh-CN" sz="2000" dirty="0" smtClean="0"/>
              <a:t>——【</a:t>
            </a:r>
            <a:r>
              <a:rPr lang="zh-CN" altLang="en-US" sz="2000" dirty="0" smtClean="0"/>
              <a:t>图片</a:t>
            </a:r>
            <a:r>
              <a:rPr lang="en-US" altLang="zh-CN" sz="2000" dirty="0" smtClean="0"/>
              <a:t>】</a:t>
            </a:r>
          </a:p>
          <a:p>
            <a:pPr lvl="3">
              <a:lnSpc>
                <a:spcPct val="100000"/>
              </a:lnSpc>
            </a:pPr>
            <a:r>
              <a:rPr lang="en-US" altLang="zh-CN" sz="2000" dirty="0" smtClean="0"/>
              <a:t>【</a:t>
            </a:r>
            <a:r>
              <a:rPr lang="zh-CN" altLang="en-US" sz="2000" dirty="0" smtClean="0"/>
              <a:t>插入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选项卡</a:t>
            </a:r>
            <a:r>
              <a:rPr lang="en-US" altLang="zh-CN" sz="2000" dirty="0" smtClean="0"/>
              <a:t>——【</a:t>
            </a:r>
            <a:r>
              <a:rPr lang="zh-CN" altLang="en-US" sz="2000" dirty="0" smtClean="0"/>
              <a:t>艺术字</a:t>
            </a:r>
            <a:r>
              <a:rPr lang="en-US" altLang="zh-CN" sz="2000" dirty="0" smtClean="0"/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49981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页面编辑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2"/>
          </a:xfrm>
        </p:spPr>
        <p:txBody>
          <a:bodyPr>
            <a:normAutofit/>
          </a:bodyPr>
          <a:lstStyle/>
          <a:p>
            <a:pPr lvl="2"/>
            <a:r>
              <a:rPr lang="zh-CN" altLang="en-US" dirty="0" smtClean="0"/>
              <a:t>对图形化对象进行设计</a:t>
            </a:r>
            <a:endParaRPr lang="en-US" altLang="zh-CN" dirty="0" smtClean="0"/>
          </a:p>
          <a:p>
            <a:pPr lvl="3"/>
            <a:r>
              <a:rPr lang="zh-CN" altLang="en-US" sz="2400" dirty="0" smtClean="0"/>
              <a:t>艺术字的处理</a:t>
            </a:r>
            <a:endParaRPr lang="en-US" altLang="zh-CN" sz="2400" dirty="0" smtClean="0"/>
          </a:p>
          <a:p>
            <a:pPr lvl="4"/>
            <a:r>
              <a:rPr lang="zh-CN" altLang="en-US" dirty="0" smtClean="0"/>
              <a:t>选中艺术字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系统弹出</a:t>
            </a:r>
            <a:r>
              <a:rPr lang="en-US" altLang="zh-CN" dirty="0" smtClean="0"/>
              <a:t>【</a:t>
            </a:r>
            <a:r>
              <a:rPr lang="zh-CN" altLang="en-US" dirty="0" smtClean="0"/>
              <a:t>绘图工具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设计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单击选项卡中的按钮，实施操作</a:t>
            </a:r>
            <a:endParaRPr lang="en-US" altLang="zh-CN" sz="2400" dirty="0" smtClean="0"/>
          </a:p>
          <a:p>
            <a:pPr lvl="3"/>
            <a:r>
              <a:rPr lang="zh-CN" altLang="en-US" sz="2400" dirty="0" smtClean="0"/>
              <a:t>对图片的处理</a:t>
            </a:r>
            <a:endParaRPr lang="en-US" altLang="zh-CN" sz="2400" dirty="0" smtClean="0"/>
          </a:p>
          <a:p>
            <a:pPr lvl="4"/>
            <a:r>
              <a:rPr lang="zh-CN" altLang="en-US" dirty="0" smtClean="0"/>
              <a:t>选中图片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系统弹出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图片工具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设计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单击选项卡中的按钮，实施操作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4E8C-DA25-4E76-BE31-057C81A65622}" type="datetime1">
              <a:rPr lang="zh-CN" altLang="en-US" smtClean="0"/>
              <a:pPr/>
              <a:t>2014/1/1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马秀麟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02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844824"/>
            <a:ext cx="8229600" cy="4320480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altLang="zh-CN" sz="3200" dirty="0" smtClean="0">
                <a:latin typeface="+mn-ea"/>
              </a:rPr>
              <a:t>(3)</a:t>
            </a:r>
            <a:r>
              <a:rPr lang="zh-CN" altLang="en-US" sz="3200" dirty="0" smtClean="0">
                <a:latin typeface="+mn-ea"/>
              </a:rPr>
              <a:t>绘制特殊图形</a:t>
            </a:r>
            <a:endParaRPr lang="en-US" altLang="zh-CN" sz="3200" dirty="0" smtClean="0">
              <a:latin typeface="+mn-ea"/>
            </a:endParaRPr>
          </a:p>
          <a:p>
            <a:pPr lvl="2">
              <a:lnSpc>
                <a:spcPct val="110000"/>
              </a:lnSpc>
            </a:pPr>
            <a:r>
              <a:rPr lang="zh-CN" alt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宋体" pitchFamily="2" charset="-122"/>
                <a:ea typeface="宋体" pitchFamily="2" charset="-122"/>
              </a:rPr>
              <a:t>插入特殊图形</a:t>
            </a:r>
            <a:endParaRPr lang="en-US" altLang="zh-CN" dirty="0" smtClean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zh-CN" altLang="en-US" dirty="0" smtClean="0"/>
              <a:t>插入形状</a:t>
            </a:r>
            <a:endParaRPr lang="en-US" altLang="zh-CN" dirty="0" smtClean="0"/>
          </a:p>
          <a:p>
            <a:pPr lvl="4">
              <a:lnSpc>
                <a:spcPct val="110000"/>
              </a:lnSpc>
              <a:buFont typeface="Wingdings" pitchFamily="2" charset="2"/>
              <a:buChar char="l"/>
              <a:defRPr/>
            </a:pPr>
            <a:r>
              <a:rPr lang="en-US" altLang="zh-CN" dirty="0" smtClean="0"/>
              <a:t>【</a:t>
            </a:r>
            <a:r>
              <a:rPr lang="zh-CN" altLang="en-US" dirty="0" smtClean="0"/>
              <a:t>插入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r>
              <a:rPr lang="en-US" altLang="zh-CN" dirty="0" smtClean="0"/>
              <a:t>——【</a:t>
            </a:r>
            <a:r>
              <a:rPr lang="zh-CN" altLang="en-US" dirty="0" smtClean="0"/>
              <a:t>形状</a:t>
            </a:r>
            <a:r>
              <a:rPr lang="en-US" altLang="zh-CN" dirty="0" smtClean="0"/>
              <a:t>】</a:t>
            </a:r>
          </a:p>
          <a:p>
            <a:pPr marL="1600200" marR="0" lvl="3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zh-CN" altLang="en-US" dirty="0" smtClean="0"/>
              <a:t>插入</a:t>
            </a:r>
            <a:r>
              <a:rPr lang="en-US" altLang="zh-CN" dirty="0" smtClean="0"/>
              <a:t>SmartArt</a:t>
            </a:r>
          </a:p>
          <a:p>
            <a:pPr lvl="4">
              <a:lnSpc>
                <a:spcPct val="110000"/>
              </a:lnSpc>
              <a:buFont typeface="Wingdings" pitchFamily="2" charset="2"/>
              <a:buChar char="l"/>
              <a:defRPr/>
            </a:pPr>
            <a:r>
              <a:rPr lang="en-US" altLang="zh-CN" dirty="0" smtClean="0"/>
              <a:t>【</a:t>
            </a:r>
            <a:r>
              <a:rPr lang="zh-CN" altLang="en-US" dirty="0" smtClean="0"/>
              <a:t>插入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r>
              <a:rPr lang="en-US" altLang="zh-CN" dirty="0" smtClean="0"/>
              <a:t>——【</a:t>
            </a:r>
            <a:r>
              <a:rPr lang="en-US" altLang="zh-CN" dirty="0" err="1" smtClean="0"/>
              <a:t>SmartArt</a:t>
            </a:r>
            <a:r>
              <a:rPr lang="en-US" altLang="zh-CN" dirty="0" smtClean="0"/>
              <a:t>】</a:t>
            </a:r>
          </a:p>
          <a:p>
            <a:pPr lvl="3">
              <a:lnSpc>
                <a:spcPct val="110000"/>
              </a:lnSpc>
              <a:buFont typeface="Wingdings" pitchFamily="2" charset="2"/>
              <a:buChar char="l"/>
            </a:pPr>
            <a:r>
              <a:rPr lang="zh-CN" altLang="en-US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宋体" pitchFamily="2" charset="-122"/>
                <a:ea typeface="宋体" pitchFamily="2" charset="-122"/>
              </a:rPr>
              <a:t>添加标注</a:t>
            </a:r>
            <a:endParaRPr lang="en-US" altLang="zh-CN" dirty="0" smtClean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4">
              <a:lnSpc>
                <a:spcPct val="110000"/>
              </a:lnSpc>
              <a:buFont typeface="Wingdings" pitchFamily="2" charset="2"/>
              <a:buChar char="l"/>
            </a:pP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【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插入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】——【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形状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】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42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5.</a:t>
            </a:r>
            <a:r>
              <a:rPr lang="zh-CN" altLang="en-US" sz="42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页面编辑</a:t>
            </a:r>
            <a:endParaRPr lang="zh-CN" altLang="en-US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667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页面编辑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lnSpc>
                <a:spcPct val="110000"/>
              </a:lnSpc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针对图形的处理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3">
              <a:lnSpc>
                <a:spcPct val="110000"/>
              </a:lnSpc>
            </a:pPr>
            <a:r>
              <a:rPr lang="zh-CN" altLang="en-US" dirty="0" smtClean="0"/>
              <a:t>形状的组合与拆开</a:t>
            </a:r>
            <a:endParaRPr lang="en-US" altLang="zh-CN" dirty="0" smtClean="0"/>
          </a:p>
          <a:p>
            <a:pPr lvl="4">
              <a:lnSpc>
                <a:spcPct val="110000"/>
              </a:lnSpc>
            </a:pPr>
            <a:r>
              <a:rPr lang="en-US" altLang="zh-CN" dirty="0" smtClean="0"/>
              <a:t>——</a:t>
            </a:r>
            <a:r>
              <a:rPr lang="zh-CN" altLang="en-US" dirty="0" smtClean="0"/>
              <a:t>右击，选择菜单</a:t>
            </a:r>
            <a:endParaRPr lang="en-US" altLang="zh-CN" dirty="0" smtClean="0"/>
          </a:p>
          <a:p>
            <a:pPr lvl="3">
              <a:lnSpc>
                <a:spcPct val="110000"/>
              </a:lnSpc>
            </a:pPr>
            <a:r>
              <a:rPr lang="zh-CN" altLang="en-US" dirty="0" smtClean="0"/>
              <a:t>各个对象的排列层次</a:t>
            </a:r>
            <a:endParaRPr lang="en-US" altLang="zh-CN" dirty="0" smtClean="0"/>
          </a:p>
          <a:p>
            <a:pPr lvl="4">
              <a:lnSpc>
                <a:spcPct val="110000"/>
              </a:lnSpc>
            </a:pPr>
            <a:r>
              <a:rPr lang="en-US" altLang="zh-CN" dirty="0" smtClean="0"/>
              <a:t>——</a:t>
            </a:r>
            <a:r>
              <a:rPr lang="zh-CN" altLang="en-US" dirty="0" smtClean="0"/>
              <a:t>右击，选择菜单</a:t>
            </a:r>
            <a:endParaRPr lang="en-US" altLang="zh-CN" dirty="0" smtClean="0"/>
          </a:p>
          <a:p>
            <a:pPr lvl="3" fontAlgn="base">
              <a:lnSpc>
                <a:spcPct val="110000"/>
              </a:lnSpc>
              <a:spcAft>
                <a:spcPct val="0"/>
              </a:spcAft>
              <a:buClr>
                <a:schemeClr val="tx2"/>
              </a:buClr>
              <a:buSzPct val="80000"/>
              <a:defRPr/>
            </a:pPr>
            <a:r>
              <a:rPr lang="zh-CN" altLang="en-US" dirty="0" smtClean="0"/>
              <a:t>综合应用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修改剪贴画图形</a:t>
            </a:r>
            <a:endParaRPr lang="en-US" altLang="zh-CN" dirty="0" smtClean="0"/>
          </a:p>
          <a:p>
            <a:pPr marL="1883664" lvl="4" fontAlgn="base">
              <a:lnSpc>
                <a:spcPct val="110000"/>
              </a:lnSpc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/>
            </a:pPr>
            <a:r>
              <a:rPr lang="zh-CN" altLang="en-US" dirty="0" smtClean="0"/>
              <a:t>取消组合</a:t>
            </a:r>
            <a:endParaRPr lang="en-US" altLang="zh-CN" dirty="0" smtClean="0"/>
          </a:p>
          <a:p>
            <a:pPr marL="1883664" lvl="4" fontAlgn="base">
              <a:lnSpc>
                <a:spcPct val="110000"/>
              </a:lnSpc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/>
            </a:pPr>
            <a:r>
              <a:rPr lang="zh-CN" altLang="en-US" dirty="0" smtClean="0"/>
              <a:t>修改</a:t>
            </a:r>
            <a:r>
              <a:rPr lang="en-US" altLang="zh-CN" dirty="0" smtClean="0"/>
              <a:t>SmartArt</a:t>
            </a:r>
            <a:r>
              <a:rPr lang="zh-CN" altLang="en-US" dirty="0" smtClean="0"/>
              <a:t>或者剪贴画的局部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4E8C-DA25-4E76-BE31-057C81A65622}" type="datetime1">
              <a:rPr lang="zh-CN" altLang="en-US" smtClean="0"/>
              <a:pPr/>
              <a:t>2014/1/1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马秀麟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19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10000"/>
              </a:lnSpc>
            </a:pPr>
            <a:r>
              <a:rPr lang="en-US" altLang="zh-CN" dirty="0" smtClean="0">
                <a:latin typeface="+mn-ea"/>
              </a:rPr>
              <a:t>(4)</a:t>
            </a:r>
            <a:r>
              <a:rPr lang="zh-CN" altLang="en-US" dirty="0" smtClean="0">
                <a:latin typeface="+mn-ea"/>
              </a:rPr>
              <a:t>插入文字 </a:t>
            </a:r>
          </a:p>
          <a:p>
            <a:pPr lvl="2">
              <a:lnSpc>
                <a:spcPct val="110000"/>
              </a:lnSpc>
            </a:pPr>
            <a:r>
              <a:rPr lang="zh-CN" altLang="en-US" b="1" dirty="0" smtClean="0"/>
              <a:t>直接在标题或内容框输入文字</a:t>
            </a:r>
            <a:endParaRPr lang="en-US" altLang="zh-CN" b="1" dirty="0" smtClean="0"/>
          </a:p>
          <a:p>
            <a:pPr lvl="3">
              <a:lnSpc>
                <a:spcPct val="110000"/>
              </a:lnSpc>
            </a:pPr>
            <a:r>
              <a:rPr lang="zh-CN" altLang="en-US" dirty="0" smtClean="0"/>
              <a:t>基于已有版式</a:t>
            </a:r>
            <a:endParaRPr lang="en-US" altLang="zh-CN" dirty="0" smtClean="0"/>
          </a:p>
          <a:p>
            <a:pPr lvl="3">
              <a:lnSpc>
                <a:spcPct val="110000"/>
              </a:lnSpc>
            </a:pPr>
            <a:r>
              <a:rPr lang="zh-CN" altLang="en-US" dirty="0" smtClean="0"/>
              <a:t>项目符号的升级</a:t>
            </a:r>
            <a:r>
              <a:rPr lang="en-US" altLang="zh-CN" dirty="0" smtClean="0"/>
              <a:t>——&lt;Shift&gt;+&lt;Tab&gt;</a:t>
            </a:r>
          </a:p>
          <a:p>
            <a:pPr lvl="3">
              <a:lnSpc>
                <a:spcPct val="110000"/>
              </a:lnSpc>
            </a:pPr>
            <a:r>
              <a:rPr lang="zh-CN" altLang="en-US" dirty="0" smtClean="0"/>
              <a:t>项目符号的降级</a:t>
            </a:r>
            <a:r>
              <a:rPr lang="en-US" altLang="zh-CN" dirty="0" smtClean="0"/>
              <a:t>——&lt;Tab&gt;</a:t>
            </a:r>
          </a:p>
          <a:p>
            <a:pPr lvl="2">
              <a:lnSpc>
                <a:spcPct val="110000"/>
              </a:lnSpc>
            </a:pPr>
            <a:r>
              <a:rPr lang="zh-CN" altLang="en-US" b="1" dirty="0" smtClean="0"/>
              <a:t>重新插入“文本框”</a:t>
            </a:r>
            <a:endParaRPr lang="en-US" altLang="zh-CN" b="1" dirty="0" smtClean="0"/>
          </a:p>
          <a:p>
            <a:pPr lvl="3">
              <a:lnSpc>
                <a:spcPct val="110000"/>
              </a:lnSpc>
            </a:pPr>
            <a:r>
              <a:rPr lang="en-US" altLang="zh-CN" dirty="0" smtClean="0"/>
              <a:t>【</a:t>
            </a:r>
            <a:r>
              <a:rPr lang="zh-CN" altLang="en-US" dirty="0" smtClean="0"/>
              <a:t>插入</a:t>
            </a:r>
            <a:r>
              <a:rPr lang="en-US" altLang="zh-CN" dirty="0" smtClean="0"/>
              <a:t>】【</a:t>
            </a:r>
            <a:r>
              <a:rPr lang="zh-CN" altLang="en-US" dirty="0" smtClean="0"/>
              <a:t>文本框</a:t>
            </a:r>
            <a:r>
              <a:rPr lang="en-US" altLang="zh-CN" dirty="0" smtClean="0"/>
              <a:t>】{</a:t>
            </a:r>
            <a:r>
              <a:rPr lang="zh-CN" altLang="en-US" dirty="0" smtClean="0"/>
              <a:t>在幻灯片上拖动，绘制出矩形框</a:t>
            </a:r>
            <a:r>
              <a:rPr lang="en-US" altLang="zh-CN" dirty="0" smtClean="0"/>
              <a:t>}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3">
              <a:lnSpc>
                <a:spcPct val="110000"/>
              </a:lnSpc>
            </a:pPr>
            <a:r>
              <a:rPr lang="en-US" altLang="zh-CN" dirty="0" smtClean="0"/>
              <a:t>{</a:t>
            </a:r>
            <a:r>
              <a:rPr lang="zh-CN" altLang="en-US" dirty="0" smtClean="0"/>
              <a:t>最后输入文字</a:t>
            </a:r>
            <a:r>
              <a:rPr lang="en-US" altLang="zh-CN" dirty="0" smtClean="0"/>
              <a:t>} </a:t>
            </a:r>
          </a:p>
          <a:p>
            <a:pPr lvl="2">
              <a:lnSpc>
                <a:spcPct val="110000"/>
              </a:lnSpc>
            </a:pPr>
            <a:r>
              <a:rPr lang="zh-CN" altLang="en-US" b="1" dirty="0" smtClean="0"/>
              <a:t>把文字转换为</a:t>
            </a:r>
            <a:r>
              <a:rPr lang="en-US" altLang="zh-CN" b="1" dirty="0" smtClean="0"/>
              <a:t>SmartArt</a:t>
            </a:r>
          </a:p>
          <a:p>
            <a:pPr lvl="3">
              <a:lnSpc>
                <a:spcPct val="110000"/>
              </a:lnSpc>
            </a:pPr>
            <a:r>
              <a:rPr lang="en-US" altLang="zh-CN" dirty="0" smtClean="0"/>
              <a:t>【</a:t>
            </a:r>
            <a:r>
              <a:rPr lang="zh-CN" altLang="en-US" dirty="0" smtClean="0"/>
              <a:t>开始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r>
              <a:rPr lang="en-US" altLang="zh-CN" dirty="0" smtClean="0"/>
              <a:t>-【</a:t>
            </a:r>
            <a:r>
              <a:rPr lang="zh-CN" altLang="en-US" dirty="0" smtClean="0"/>
              <a:t>段落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区块中，转换为</a:t>
            </a:r>
            <a:r>
              <a:rPr lang="en-US" altLang="zh-CN" dirty="0" err="1" smtClean="0"/>
              <a:t>SmartArt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5.</a:t>
            </a:r>
            <a:r>
              <a:rPr lang="zh-CN" alt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页面编辑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151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6.</a:t>
            </a:r>
            <a:r>
              <a:rPr lang="zh-CN" altLang="en-US" dirty="0" smtClean="0"/>
              <a:t>多媒体应用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dirty="0" smtClean="0">
                <a:latin typeface="+mn-ea"/>
              </a:rPr>
              <a:t>6.</a:t>
            </a:r>
            <a:r>
              <a:rPr lang="zh-CN" altLang="en-US" sz="2400" dirty="0" smtClean="0">
                <a:latin typeface="+mn-ea"/>
              </a:rPr>
              <a:t>多媒体应用</a:t>
            </a:r>
            <a:endParaRPr lang="en-US" altLang="zh-CN" sz="2400" dirty="0" smtClean="0">
              <a:latin typeface="+mn-ea"/>
            </a:endParaRPr>
          </a:p>
          <a:p>
            <a:pPr lvl="1">
              <a:lnSpc>
                <a:spcPct val="110000"/>
              </a:lnSpc>
            </a:pPr>
            <a:r>
              <a:rPr lang="en-US" altLang="zh-CN" sz="2400" dirty="0" smtClean="0">
                <a:latin typeface="+mn-ea"/>
              </a:rPr>
              <a:t>(1)</a:t>
            </a:r>
            <a:r>
              <a:rPr lang="zh-CN" altLang="en-US" sz="2400" dirty="0" smtClean="0">
                <a:latin typeface="+mn-ea"/>
              </a:rPr>
              <a:t>插入声音</a:t>
            </a:r>
          </a:p>
          <a:p>
            <a:pPr lvl="2">
              <a:lnSpc>
                <a:spcPct val="110000"/>
              </a:lnSpc>
            </a:pPr>
            <a:r>
              <a:rPr lang="zh-CN" altLang="en-US" dirty="0" smtClean="0"/>
              <a:t>方法</a:t>
            </a:r>
            <a:endParaRPr lang="en-US" altLang="zh-CN" dirty="0" smtClean="0"/>
          </a:p>
          <a:p>
            <a:pPr lvl="3">
              <a:lnSpc>
                <a:spcPct val="110000"/>
              </a:lnSpc>
            </a:pPr>
            <a:r>
              <a:rPr lang="en-US" altLang="zh-CN" dirty="0" smtClean="0"/>
              <a:t>【</a:t>
            </a:r>
            <a:r>
              <a:rPr lang="zh-CN" altLang="en-US" dirty="0" smtClean="0"/>
              <a:t>插入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r>
              <a:rPr lang="en-US" altLang="zh-CN" dirty="0" smtClean="0"/>
              <a:t>——【</a:t>
            </a:r>
            <a:r>
              <a:rPr lang="zh-CN" altLang="en-US" dirty="0" smtClean="0"/>
              <a:t>音频</a:t>
            </a:r>
            <a:r>
              <a:rPr lang="en-US" altLang="zh-CN" dirty="0" smtClean="0"/>
              <a:t>】</a:t>
            </a:r>
          </a:p>
          <a:p>
            <a:pPr lvl="3">
              <a:lnSpc>
                <a:spcPct val="110000"/>
              </a:lnSpc>
            </a:pPr>
            <a:r>
              <a:rPr lang="zh-CN" altLang="en-US" dirty="0" smtClean="0"/>
              <a:t>显示文件列表对话框，选择声音文件。</a:t>
            </a:r>
            <a:endParaRPr lang="en-US" altLang="zh-CN" dirty="0" smtClean="0"/>
          </a:p>
          <a:p>
            <a:pPr lvl="3">
              <a:lnSpc>
                <a:spcPct val="110000"/>
              </a:lnSpc>
            </a:pPr>
            <a:r>
              <a:rPr lang="zh-CN" altLang="en-US" dirty="0" smtClean="0"/>
              <a:t>出现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音频工具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播放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功能区</a:t>
            </a:r>
            <a:endParaRPr lang="en-US" altLang="zh-CN" dirty="0" smtClean="0"/>
          </a:p>
          <a:p>
            <a:pPr lvl="2">
              <a:lnSpc>
                <a:spcPct val="110000"/>
              </a:lnSpc>
            </a:pPr>
            <a:r>
              <a:rPr lang="zh-CN" altLang="en-US" dirty="0" smtClean="0"/>
              <a:t>对音频剪辑的裁剪</a:t>
            </a:r>
            <a:endParaRPr lang="en-US" altLang="zh-CN" dirty="0" smtClean="0"/>
          </a:p>
          <a:p>
            <a:pPr lvl="3">
              <a:lnSpc>
                <a:spcPct val="110000"/>
              </a:lnSpc>
            </a:pPr>
            <a:r>
              <a:rPr lang="zh-CN" altLang="en-US" dirty="0" smtClean="0"/>
              <a:t>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音频工具</a:t>
            </a:r>
            <a:r>
              <a:rPr lang="en-US" altLang="zh-CN" dirty="0" smtClean="0"/>
              <a:t>-</a:t>
            </a:r>
            <a:r>
              <a:rPr lang="zh-CN" altLang="en-US" dirty="0" smtClean="0"/>
              <a:t>播放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选项卡，选择</a:t>
            </a:r>
            <a:r>
              <a:rPr lang="en-US" altLang="zh-CN" dirty="0" smtClean="0"/>
              <a:t>【</a:t>
            </a:r>
            <a:r>
              <a:rPr lang="zh-CN" altLang="en-US" dirty="0" smtClean="0"/>
              <a:t>裁剪音频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按钮，打开“裁剪音频”的对话框，对声音进行裁剪。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4052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</a:t>
            </a:r>
            <a:r>
              <a:rPr lang="zh-CN" altLang="en-US" dirty="0" smtClean="0"/>
              <a:t>多媒体应用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lnSpc>
                <a:spcPct val="110000"/>
              </a:lnSpc>
            </a:pPr>
            <a:r>
              <a:rPr lang="zh-CN" altLang="en-US" sz="2000" dirty="0" smtClean="0"/>
              <a:t>调整声音的属性</a:t>
            </a:r>
            <a:endParaRPr lang="en-US" altLang="zh-CN" sz="2000" dirty="0" smtClean="0"/>
          </a:p>
          <a:p>
            <a:pPr lvl="3">
              <a:lnSpc>
                <a:spcPct val="110000"/>
              </a:lnSpc>
            </a:pPr>
            <a:r>
              <a:rPr lang="zh-CN" altLang="en-US" dirty="0" smtClean="0"/>
              <a:t>隐藏声音按钮</a:t>
            </a:r>
            <a:endParaRPr lang="en-US" altLang="zh-CN" dirty="0" smtClean="0"/>
          </a:p>
          <a:p>
            <a:pPr lvl="4">
              <a:lnSpc>
                <a:spcPct val="110000"/>
              </a:lnSpc>
            </a:pPr>
            <a:r>
              <a:rPr lang="zh-CN" altLang="en-US" dirty="0" smtClean="0"/>
              <a:t>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音频工具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播放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功能区，选中“放映时隐藏”复选框</a:t>
            </a:r>
            <a:endParaRPr lang="en-US" altLang="zh-CN" dirty="0" smtClean="0"/>
          </a:p>
          <a:p>
            <a:pPr lvl="3">
              <a:lnSpc>
                <a:spcPct val="110000"/>
              </a:lnSpc>
            </a:pPr>
            <a:r>
              <a:rPr lang="zh-CN" altLang="en-US" dirty="0" smtClean="0"/>
              <a:t>播放声音的时长</a:t>
            </a:r>
            <a:endParaRPr lang="en-US" altLang="zh-CN" dirty="0" smtClean="0"/>
          </a:p>
          <a:p>
            <a:pPr lvl="4">
              <a:lnSpc>
                <a:spcPct val="110000"/>
              </a:lnSpc>
            </a:pPr>
            <a:r>
              <a:rPr lang="zh-CN" altLang="en-US" dirty="0" smtClean="0"/>
              <a:t>利用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动画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选项卡，单击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动画窗格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，打开动画窗格；</a:t>
            </a:r>
            <a:endParaRPr lang="en-US" altLang="zh-CN" dirty="0" smtClean="0"/>
          </a:p>
          <a:p>
            <a:pPr lvl="4">
              <a:lnSpc>
                <a:spcPct val="110000"/>
              </a:lnSpc>
            </a:pPr>
            <a:r>
              <a:rPr lang="zh-CN" altLang="en-US" dirty="0" smtClean="0"/>
              <a:t>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动画窗格</a:t>
            </a:r>
            <a:r>
              <a:rPr lang="en-US" altLang="zh-CN" dirty="0" smtClean="0"/>
              <a:t>】</a:t>
            </a:r>
            <a:r>
              <a:rPr lang="zh-CN" altLang="en-US" dirty="0" smtClean="0"/>
              <a:t>中，右单击“音频对象”，在弹出菜单中选择“效果选项”</a:t>
            </a:r>
            <a:endParaRPr lang="en-US" altLang="zh-CN" dirty="0" smtClean="0"/>
          </a:p>
          <a:p>
            <a:pPr lvl="4">
              <a:lnSpc>
                <a:spcPct val="110000"/>
              </a:lnSpc>
            </a:pPr>
            <a:r>
              <a:rPr lang="zh-CN" altLang="en-US" dirty="0" smtClean="0"/>
              <a:t>利用“效果选项”对话框，实施复杂的设置。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720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 smtClean="0"/>
              <a:t>6.</a:t>
            </a:r>
            <a:r>
              <a:rPr lang="zh-CN" altLang="en-US" sz="4400" dirty="0" smtClean="0"/>
              <a:t>多媒体应用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dirty="0" smtClean="0"/>
              <a:t>(2)</a:t>
            </a:r>
            <a:r>
              <a:rPr lang="zh-CN" altLang="en-US" dirty="0" smtClean="0"/>
              <a:t>插入视频</a:t>
            </a:r>
            <a:endParaRPr lang="en-US" altLang="zh-CN" dirty="0" smtClean="0"/>
          </a:p>
          <a:p>
            <a:pPr lvl="2">
              <a:lnSpc>
                <a:spcPct val="110000"/>
              </a:lnSpc>
            </a:pPr>
            <a:r>
              <a:rPr lang="zh-CN" altLang="en-US" sz="2000" dirty="0" smtClean="0"/>
              <a:t>方法</a:t>
            </a:r>
            <a:endParaRPr lang="en-US" altLang="zh-CN" sz="2000" dirty="0" smtClean="0"/>
          </a:p>
          <a:p>
            <a:pPr lvl="3">
              <a:lnSpc>
                <a:spcPct val="110000"/>
              </a:lnSpc>
            </a:pPr>
            <a:r>
              <a:rPr lang="en-US" altLang="zh-CN" sz="1800" dirty="0" smtClean="0"/>
              <a:t>【</a:t>
            </a:r>
            <a:r>
              <a:rPr lang="zh-CN" altLang="en-US" sz="1800" dirty="0" smtClean="0"/>
              <a:t>插入</a:t>
            </a:r>
            <a:r>
              <a:rPr lang="en-US" altLang="zh-CN" sz="1800" dirty="0" smtClean="0"/>
              <a:t>】</a:t>
            </a:r>
            <a:r>
              <a:rPr lang="zh-CN" altLang="en-US" sz="1800" dirty="0" smtClean="0"/>
              <a:t>选项卡</a:t>
            </a:r>
            <a:r>
              <a:rPr lang="en-US" altLang="zh-CN" sz="1800" dirty="0" smtClean="0"/>
              <a:t>——【</a:t>
            </a:r>
            <a:r>
              <a:rPr lang="zh-CN" altLang="en-US" sz="1800" dirty="0" smtClean="0"/>
              <a:t>视频</a:t>
            </a:r>
            <a:r>
              <a:rPr lang="en-US" altLang="zh-CN" sz="1800" dirty="0" smtClean="0"/>
              <a:t>】</a:t>
            </a:r>
          </a:p>
          <a:p>
            <a:pPr lvl="3">
              <a:lnSpc>
                <a:spcPct val="110000"/>
              </a:lnSpc>
            </a:pPr>
            <a:r>
              <a:rPr lang="zh-CN" altLang="en-US" sz="1800" dirty="0" smtClean="0"/>
              <a:t>显示文件列表对话框，选择视频文件。</a:t>
            </a:r>
            <a:endParaRPr lang="en-US" altLang="zh-CN" sz="1800" dirty="0" smtClean="0"/>
          </a:p>
          <a:p>
            <a:pPr lvl="3">
              <a:lnSpc>
                <a:spcPct val="110000"/>
              </a:lnSpc>
            </a:pPr>
            <a:r>
              <a:rPr lang="zh-CN" altLang="en-US" sz="1800" dirty="0" smtClean="0"/>
              <a:t>出现</a:t>
            </a:r>
            <a:r>
              <a:rPr lang="en-US" altLang="zh-CN" sz="1800" dirty="0" smtClean="0"/>
              <a:t>【</a:t>
            </a:r>
            <a:r>
              <a:rPr lang="zh-CN" altLang="en-US" sz="1800" dirty="0" smtClean="0"/>
              <a:t>视频工具</a:t>
            </a:r>
            <a:r>
              <a:rPr lang="en-US" altLang="zh-CN" sz="1800" dirty="0" smtClean="0"/>
              <a:t>—</a:t>
            </a:r>
            <a:r>
              <a:rPr lang="zh-CN" altLang="en-US" sz="1800" dirty="0" smtClean="0"/>
              <a:t>播放</a:t>
            </a:r>
            <a:r>
              <a:rPr lang="en-US" altLang="zh-CN" sz="1800" dirty="0" smtClean="0"/>
              <a:t>】</a:t>
            </a:r>
            <a:r>
              <a:rPr lang="zh-CN" altLang="en-US" sz="1800" dirty="0" smtClean="0"/>
              <a:t>功能区</a:t>
            </a:r>
            <a:endParaRPr lang="en-US" altLang="zh-CN" sz="1800" dirty="0" smtClean="0"/>
          </a:p>
          <a:p>
            <a:pPr lvl="3">
              <a:lnSpc>
                <a:spcPct val="110000"/>
              </a:lnSpc>
            </a:pPr>
            <a:r>
              <a:rPr lang="zh-CN" altLang="en-US" sz="1800" dirty="0" smtClean="0"/>
              <a:t>利用此功能区调整视频属性</a:t>
            </a:r>
            <a:endParaRPr lang="en-US" altLang="zh-CN" sz="1800" dirty="0" smtClean="0"/>
          </a:p>
          <a:p>
            <a:pPr lvl="2">
              <a:lnSpc>
                <a:spcPct val="110000"/>
              </a:lnSpc>
            </a:pPr>
            <a:r>
              <a:rPr lang="zh-CN" altLang="en-US" sz="2200" dirty="0" smtClean="0"/>
              <a:t>调整视频属性</a:t>
            </a:r>
            <a:endParaRPr lang="en-US" altLang="zh-CN" sz="2200" dirty="0" smtClean="0"/>
          </a:p>
          <a:p>
            <a:pPr lvl="3">
              <a:lnSpc>
                <a:spcPct val="110000"/>
              </a:lnSpc>
            </a:pPr>
            <a:r>
              <a:rPr lang="zh-CN" altLang="en-US" sz="1800" dirty="0" smtClean="0"/>
              <a:t>利用</a:t>
            </a:r>
            <a:r>
              <a:rPr lang="en-US" altLang="zh-CN" sz="1800" dirty="0" smtClean="0"/>
              <a:t>【</a:t>
            </a:r>
            <a:r>
              <a:rPr lang="zh-CN" altLang="en-US" sz="1800" dirty="0" smtClean="0"/>
              <a:t>动画</a:t>
            </a:r>
            <a:r>
              <a:rPr lang="en-US" altLang="zh-CN" sz="1800" dirty="0" smtClean="0"/>
              <a:t>】</a:t>
            </a:r>
            <a:r>
              <a:rPr lang="zh-CN" altLang="en-US" sz="1800" dirty="0" smtClean="0"/>
              <a:t>选项卡，单击</a:t>
            </a:r>
            <a:r>
              <a:rPr lang="en-US" altLang="zh-CN" sz="1800" dirty="0" smtClean="0"/>
              <a:t>【</a:t>
            </a:r>
            <a:r>
              <a:rPr lang="zh-CN" altLang="en-US" sz="1800" dirty="0" smtClean="0"/>
              <a:t>动画窗格</a:t>
            </a:r>
            <a:r>
              <a:rPr lang="en-US" altLang="zh-CN" sz="1800" dirty="0" smtClean="0"/>
              <a:t>】</a:t>
            </a:r>
            <a:r>
              <a:rPr lang="zh-CN" altLang="en-US" sz="1800" dirty="0" smtClean="0"/>
              <a:t>，打开动画窗格；</a:t>
            </a:r>
            <a:endParaRPr lang="en-US" altLang="zh-CN" sz="1800" dirty="0" smtClean="0"/>
          </a:p>
          <a:p>
            <a:pPr lvl="3">
              <a:lnSpc>
                <a:spcPct val="110000"/>
              </a:lnSpc>
            </a:pPr>
            <a:r>
              <a:rPr lang="zh-CN" altLang="en-US" sz="1800" dirty="0" smtClean="0"/>
              <a:t>在</a:t>
            </a:r>
            <a:r>
              <a:rPr lang="en-US" altLang="zh-CN" sz="1800" dirty="0" smtClean="0"/>
              <a:t>【</a:t>
            </a:r>
            <a:r>
              <a:rPr lang="zh-CN" altLang="en-US" sz="1800" dirty="0" smtClean="0"/>
              <a:t>动画窗格</a:t>
            </a:r>
            <a:r>
              <a:rPr lang="en-US" altLang="zh-CN" sz="1800" dirty="0" smtClean="0"/>
              <a:t>】</a:t>
            </a:r>
            <a:r>
              <a:rPr lang="zh-CN" altLang="en-US" sz="1800" dirty="0" smtClean="0"/>
              <a:t>中，右单击某一“视频对象”，在弹出菜单中选择“效果选项”</a:t>
            </a:r>
            <a:endParaRPr lang="en-US" altLang="zh-CN" sz="1800" dirty="0" smtClean="0"/>
          </a:p>
          <a:p>
            <a:pPr lvl="3">
              <a:lnSpc>
                <a:spcPct val="110000"/>
              </a:lnSpc>
            </a:pPr>
            <a:r>
              <a:rPr lang="zh-CN" altLang="en-US" sz="1800" dirty="0" smtClean="0"/>
              <a:t>利用“效果选项”对话框，实施复杂的设置。</a:t>
            </a:r>
          </a:p>
        </p:txBody>
      </p:sp>
    </p:spTree>
    <p:extLst>
      <p:ext uri="{BB962C8B-B14F-4D97-AF65-F5344CB8AC3E}">
        <p14:creationId xmlns:p14="http://schemas.microsoft.com/office/powerpoint/2010/main" val="142023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6908"/>
            <a:ext cx="8229600" cy="5024452"/>
          </a:xfrm>
        </p:spPr>
        <p:txBody>
          <a:bodyPr>
            <a:noAutofit/>
          </a:bodyPr>
          <a:lstStyle/>
          <a:p>
            <a:pPr marL="34290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lang="en-US" altLang="zh-CN" sz="3200" b="1" kern="1200" dirty="0" smtClean="0">
                <a:solidFill>
                  <a:srgbClr val="002060"/>
                </a:solidFill>
                <a:effectLst/>
                <a:latin typeface="华文仿宋" pitchFamily="2" charset="-122"/>
                <a:ea typeface="华文仿宋" pitchFamily="2" charset="-122"/>
                <a:cs typeface="+mn-cs"/>
              </a:rPr>
              <a:t>7</a:t>
            </a:r>
            <a:r>
              <a:rPr lang="zh-CN" altLang="zh-CN" sz="3200" b="1" kern="1200" dirty="0" smtClean="0">
                <a:solidFill>
                  <a:srgbClr val="002060"/>
                </a:solidFill>
                <a:effectLst/>
                <a:latin typeface="华文仿宋" pitchFamily="2" charset="-122"/>
                <a:ea typeface="华文仿宋" pitchFamily="2" charset="-122"/>
                <a:cs typeface="+mn-cs"/>
              </a:rPr>
              <a:t>、美化幻灯片</a:t>
            </a:r>
          </a:p>
          <a:p>
            <a:pPr lvl="1">
              <a:lnSpc>
                <a:spcPct val="100000"/>
              </a:lnSpc>
            </a:pPr>
            <a:r>
              <a:rPr lang="en-US" altLang="zh-CN" sz="2400" dirty="0" smtClean="0"/>
              <a:t>(1)</a:t>
            </a:r>
            <a:r>
              <a:rPr lang="zh-CN" altLang="en-US" sz="2400" dirty="0" smtClean="0"/>
              <a:t>使用自定义动画</a:t>
            </a:r>
            <a:endParaRPr lang="en-US" altLang="zh-CN" sz="2400" dirty="0" smtClean="0"/>
          </a:p>
          <a:p>
            <a:pPr lvl="2">
              <a:lnSpc>
                <a:spcPct val="100000"/>
              </a:lnSpc>
            </a:pPr>
            <a:r>
              <a:rPr lang="zh-CN" altLang="en-US" sz="2000" dirty="0" smtClean="0"/>
              <a:t>作用对象</a:t>
            </a:r>
            <a:endParaRPr lang="en-US" altLang="zh-CN" sz="2000" dirty="0" smtClean="0"/>
          </a:p>
          <a:p>
            <a:pPr lvl="3">
              <a:lnSpc>
                <a:spcPct val="100000"/>
              </a:lnSpc>
            </a:pPr>
            <a:r>
              <a:rPr lang="en-US" altLang="zh-CN" sz="1800" dirty="0" smtClean="0"/>
              <a:t>——</a:t>
            </a:r>
            <a:r>
              <a:rPr lang="zh-CN" altLang="en-US" sz="1800" dirty="0" smtClean="0"/>
              <a:t>面向页内对象，设置页内对象的动画效果</a:t>
            </a:r>
          </a:p>
          <a:p>
            <a:pPr lvl="2">
              <a:lnSpc>
                <a:spcPct val="100000"/>
              </a:lnSpc>
            </a:pPr>
            <a:r>
              <a:rPr lang="zh-CN" altLang="en-US" sz="2000" dirty="0" smtClean="0"/>
              <a:t>设计方法</a:t>
            </a:r>
            <a:endParaRPr lang="en-US" altLang="zh-CN" sz="2000" dirty="0" smtClean="0"/>
          </a:p>
          <a:p>
            <a:pPr lvl="3">
              <a:lnSpc>
                <a:spcPct val="100000"/>
              </a:lnSpc>
            </a:pPr>
            <a:r>
              <a:rPr lang="zh-CN" altLang="en-US" sz="1800" dirty="0" smtClean="0"/>
              <a:t>首先，选用</a:t>
            </a:r>
            <a:r>
              <a:rPr lang="en-US" altLang="zh-CN" sz="1800" dirty="0" smtClean="0"/>
              <a:t>【</a:t>
            </a:r>
            <a:r>
              <a:rPr lang="zh-CN" altLang="en-US" sz="1800" dirty="0" smtClean="0"/>
              <a:t>动画</a:t>
            </a:r>
            <a:r>
              <a:rPr lang="en-US" altLang="zh-CN" sz="1800" dirty="0" smtClean="0"/>
              <a:t>】</a:t>
            </a:r>
            <a:r>
              <a:rPr lang="zh-CN" altLang="en-US" sz="1800" dirty="0" smtClean="0"/>
              <a:t>选项卡，单击</a:t>
            </a:r>
            <a:r>
              <a:rPr lang="en-US" altLang="zh-CN" sz="1800" dirty="0" smtClean="0"/>
              <a:t>【</a:t>
            </a:r>
            <a:r>
              <a:rPr lang="zh-CN" altLang="en-US" sz="1800" dirty="0" smtClean="0"/>
              <a:t>动画窗格</a:t>
            </a:r>
            <a:r>
              <a:rPr lang="en-US" altLang="zh-CN" sz="1800" dirty="0" smtClean="0"/>
              <a:t>】</a:t>
            </a:r>
            <a:r>
              <a:rPr lang="zh-CN" altLang="en-US" sz="1800" dirty="0" smtClean="0"/>
              <a:t>按钮，打开“动画窗格”面板</a:t>
            </a:r>
            <a:endParaRPr lang="en-US" altLang="zh-CN" sz="1800" dirty="0" smtClean="0"/>
          </a:p>
          <a:p>
            <a:pPr lvl="3">
              <a:lnSpc>
                <a:spcPct val="100000"/>
              </a:lnSpc>
            </a:pPr>
            <a:r>
              <a:rPr lang="zh-CN" altLang="en-US" sz="1800" dirty="0" smtClean="0"/>
              <a:t>其次，选择要设置动画效果的对象</a:t>
            </a:r>
            <a:endParaRPr lang="en-US" altLang="zh-CN" sz="1800" dirty="0" smtClean="0"/>
          </a:p>
          <a:p>
            <a:pPr lvl="3">
              <a:lnSpc>
                <a:spcPct val="100000"/>
              </a:lnSpc>
            </a:pPr>
            <a:r>
              <a:rPr lang="zh-CN" altLang="en-US" sz="1800" dirty="0" smtClean="0"/>
              <a:t>第三，在</a:t>
            </a:r>
            <a:r>
              <a:rPr lang="en-US" altLang="zh-CN" sz="1800" dirty="0" smtClean="0"/>
              <a:t>【</a:t>
            </a:r>
            <a:r>
              <a:rPr lang="zh-CN" altLang="en-US" sz="1800" dirty="0" smtClean="0"/>
              <a:t>动画</a:t>
            </a:r>
            <a:r>
              <a:rPr lang="en-US" altLang="zh-CN" sz="1800" dirty="0" smtClean="0"/>
              <a:t>】</a:t>
            </a:r>
            <a:r>
              <a:rPr lang="zh-CN" altLang="en-US" sz="1800" dirty="0" smtClean="0"/>
              <a:t>选项卡中，选择</a:t>
            </a:r>
            <a:r>
              <a:rPr lang="en-US" altLang="zh-CN" sz="1800" dirty="0" smtClean="0"/>
              <a:t>【</a:t>
            </a:r>
            <a:r>
              <a:rPr lang="zh-CN" altLang="en-US" sz="1800" dirty="0" smtClean="0"/>
              <a:t>添加效果</a:t>
            </a:r>
            <a:r>
              <a:rPr lang="en-US" altLang="zh-CN" sz="1800" dirty="0" smtClean="0"/>
              <a:t>】</a:t>
            </a:r>
            <a:r>
              <a:rPr lang="zh-CN" altLang="en-US" sz="1800" dirty="0" smtClean="0"/>
              <a:t>按钮。</a:t>
            </a:r>
            <a:endParaRPr lang="en-US" altLang="zh-CN" sz="1800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7.</a:t>
            </a:r>
            <a:r>
              <a:rPr lang="zh-CN" altLang="en-US" dirty="0" smtClean="0"/>
              <a:t>美化幻灯片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93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owerPoint2010</a:t>
            </a:r>
            <a:endParaRPr lang="zh-CN" alt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173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</a:t>
            </a:r>
            <a:r>
              <a:rPr lang="zh-CN" altLang="en-US" dirty="0" smtClean="0"/>
              <a:t>美化幻灯片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zh-CN" altLang="en-US" sz="2800" dirty="0" smtClean="0"/>
              <a:t>仔细设计</a:t>
            </a:r>
            <a:endParaRPr lang="en-US" altLang="zh-CN" sz="2800" dirty="0" smtClean="0"/>
          </a:p>
          <a:p>
            <a:pPr lvl="3"/>
            <a:r>
              <a:rPr lang="zh-CN" altLang="en-US" dirty="0" smtClean="0"/>
              <a:t>第四，在下拉列表中，选择：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进入</a:t>
            </a:r>
            <a:r>
              <a:rPr lang="en-US" altLang="zh-CN" dirty="0" smtClean="0"/>
              <a:t>/ </a:t>
            </a:r>
            <a:r>
              <a:rPr lang="zh-CN" altLang="en-US" dirty="0" smtClean="0"/>
              <a:t>强调</a:t>
            </a:r>
            <a:r>
              <a:rPr lang="en-US" altLang="zh-CN" dirty="0" smtClean="0"/>
              <a:t>/</a:t>
            </a:r>
            <a:r>
              <a:rPr lang="zh-CN" altLang="en-US" dirty="0" smtClean="0"/>
              <a:t>退出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为对象的那个动作添加动画效果（对象出现？对象消失？对象被强调</a:t>
            </a:r>
            <a:r>
              <a:rPr lang="en-US" altLang="zh-CN" dirty="0" smtClean="0"/>
              <a:t>? </a:t>
            </a:r>
            <a:r>
              <a:rPr lang="zh-CN" altLang="en-US" dirty="0" smtClean="0"/>
              <a:t>对象沿路径跑动</a:t>
            </a:r>
            <a:r>
              <a:rPr lang="en-US" altLang="zh-CN" dirty="0" smtClean="0"/>
              <a:t>?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动画效果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采取哪种动作效果（动画效果：飞入、溶解、消失等等）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激发条件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如何激发（鼠标单击、定时自动）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运行速度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动画的运动速度如何？时长多少秒？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5294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lnSpc>
                <a:spcPct val="90000"/>
              </a:lnSpc>
            </a:pPr>
            <a:r>
              <a:rPr lang="zh-CN" altLang="en-US" sz="2800" dirty="0" smtClean="0"/>
              <a:t>调整自定义动画</a:t>
            </a:r>
          </a:p>
          <a:p>
            <a:pPr lvl="3">
              <a:lnSpc>
                <a:spcPct val="90000"/>
              </a:lnSpc>
            </a:pPr>
            <a:r>
              <a:rPr lang="zh-CN" altLang="en-US" sz="2400" dirty="0" smtClean="0"/>
              <a:t>调整动画效果的出现次序</a:t>
            </a:r>
            <a:endParaRPr lang="en-US" altLang="zh-CN" sz="2400" dirty="0" smtClean="0"/>
          </a:p>
          <a:p>
            <a:pPr lvl="4">
              <a:lnSpc>
                <a:spcPct val="90000"/>
              </a:lnSpc>
            </a:pPr>
            <a:r>
              <a:rPr lang="zh-CN" altLang="en-US" sz="2400" dirty="0" smtClean="0"/>
              <a:t>在动画窗格中，找到某一动画效果</a:t>
            </a:r>
            <a:endParaRPr lang="en-US" altLang="zh-CN" sz="2400" dirty="0" smtClean="0"/>
          </a:p>
          <a:p>
            <a:pPr lvl="4">
              <a:lnSpc>
                <a:spcPct val="90000"/>
              </a:lnSpc>
            </a:pPr>
            <a:r>
              <a:rPr lang="zh-CN" altLang="en-US" sz="2400" dirty="0" smtClean="0"/>
              <a:t>单击底部的上下箭头键，调整其次序</a:t>
            </a:r>
            <a:endParaRPr lang="en-US" altLang="zh-CN" sz="2400" dirty="0" smtClean="0"/>
          </a:p>
          <a:p>
            <a:pPr lvl="3">
              <a:lnSpc>
                <a:spcPct val="90000"/>
              </a:lnSpc>
            </a:pPr>
            <a:r>
              <a:rPr lang="zh-CN" altLang="en-US" sz="2400" dirty="0" smtClean="0"/>
              <a:t>修改某一动画的播放细节</a:t>
            </a:r>
          </a:p>
          <a:p>
            <a:pPr lvl="4">
              <a:lnSpc>
                <a:spcPct val="9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</a:rPr>
              <a:t>在动画窗格中，找到某一动画效果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lvl="4">
              <a:lnSpc>
                <a:spcPct val="9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</a:rPr>
              <a:t>右单击此效果，选择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【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效果选项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，弹出对话框。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lvl="4">
              <a:lnSpc>
                <a:spcPct val="9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</a:rPr>
              <a:t>设置播放效果（包括延迟指定时间）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7.</a:t>
            </a:r>
            <a:r>
              <a:rPr lang="zh-CN" altLang="en-US" sz="3600" dirty="0" smtClean="0"/>
              <a:t>美化幻灯片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019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229600" cy="4665723"/>
          </a:xfrm>
        </p:spPr>
        <p:txBody>
          <a:bodyPr>
            <a:normAutofit/>
          </a:bodyPr>
          <a:lstStyle/>
          <a:p>
            <a:pPr lvl="1"/>
            <a:r>
              <a:rPr lang="en-US" altLang="zh-CN" dirty="0" smtClean="0"/>
              <a:t>(2)</a:t>
            </a:r>
            <a:r>
              <a:rPr lang="zh-CN" altLang="en-US" dirty="0" smtClean="0"/>
              <a:t>幻灯片的切换效果 </a:t>
            </a:r>
            <a:endParaRPr lang="zh-CN" altLang="en-US" dirty="0"/>
          </a:p>
          <a:p>
            <a:pPr lvl="2"/>
            <a:r>
              <a:rPr lang="zh-CN" altLang="en-US" dirty="0" smtClean="0"/>
              <a:t>命令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【</a:t>
            </a:r>
            <a:r>
              <a:rPr lang="zh-CN" altLang="en-US" dirty="0" smtClean="0"/>
              <a:t>切换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选项卡，从中选用可用的 “各种切换效果”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设置切换效果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换页</a:t>
            </a:r>
            <a:r>
              <a:rPr lang="zh-CN" altLang="en-US" dirty="0"/>
              <a:t>方式：间隔若干秒后自动</a:t>
            </a:r>
            <a:r>
              <a:rPr lang="zh-CN" altLang="en-US" dirty="0" smtClean="0"/>
              <a:t>切换</a:t>
            </a:r>
            <a:r>
              <a:rPr lang="en-US" altLang="zh-CN" dirty="0" smtClean="0"/>
              <a:t>/</a:t>
            </a:r>
            <a:r>
              <a:rPr lang="zh-CN" altLang="en-US" dirty="0" smtClean="0"/>
              <a:t> </a:t>
            </a:r>
            <a:r>
              <a:rPr lang="zh-CN" altLang="en-US" dirty="0"/>
              <a:t>单击鼠标后切换。 </a:t>
            </a:r>
          </a:p>
          <a:p>
            <a:pPr lvl="3"/>
            <a:r>
              <a:rPr lang="zh-CN" altLang="en-US" dirty="0"/>
              <a:t>有无声音：切换过程中是否附加声音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切换</a:t>
            </a:r>
            <a:r>
              <a:rPr lang="zh-CN" altLang="en-US" dirty="0"/>
              <a:t>时</a:t>
            </a:r>
            <a:r>
              <a:rPr lang="zh-CN" altLang="en-US" dirty="0" smtClean="0"/>
              <a:t>长：</a:t>
            </a:r>
            <a:r>
              <a:rPr lang="en-US" altLang="zh-CN" dirty="0" smtClean="0"/>
              <a:t>XXX</a:t>
            </a:r>
            <a:r>
              <a:rPr lang="zh-CN" altLang="en-US" smtClean="0"/>
              <a:t>秒，中</a:t>
            </a:r>
            <a:r>
              <a:rPr lang="zh-CN" altLang="en-US" dirty="0" smtClean="0"/>
              <a:t>速、快速、慢速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作用范围</a:t>
            </a:r>
            <a:endParaRPr lang="zh-CN" altLang="en-US" dirty="0"/>
          </a:p>
          <a:p>
            <a:pPr lvl="3"/>
            <a:r>
              <a:rPr lang="zh-CN" altLang="en-US" dirty="0" smtClean="0"/>
              <a:t>如果</a:t>
            </a:r>
            <a:r>
              <a:rPr lang="zh-CN" altLang="en-US" dirty="0"/>
              <a:t>选择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全部应用</a:t>
            </a:r>
            <a:r>
              <a:rPr lang="en-US" altLang="zh-CN" dirty="0" smtClean="0"/>
              <a:t>】</a:t>
            </a:r>
            <a:r>
              <a:rPr lang="zh-CN" altLang="en-US" dirty="0"/>
              <a:t>则所有页面都使用指定的切换效果。</a:t>
            </a:r>
          </a:p>
          <a:p>
            <a:pPr lvl="3">
              <a:lnSpc>
                <a:spcPct val="90000"/>
              </a:lnSpc>
            </a:pPr>
            <a:r>
              <a:rPr lang="zh-CN" altLang="en-US" sz="1800" dirty="0" smtClean="0"/>
              <a:t>如果只对当前页面进行设置，则不选择</a:t>
            </a:r>
            <a:r>
              <a:rPr lang="en-US" altLang="zh-CN" sz="1800" dirty="0" smtClean="0"/>
              <a:t>【</a:t>
            </a:r>
            <a:r>
              <a:rPr lang="zh-CN" altLang="en-US" sz="1800" dirty="0" smtClean="0"/>
              <a:t>全部应用</a:t>
            </a:r>
            <a:r>
              <a:rPr lang="en-US" altLang="zh-CN" sz="1800" dirty="0" smtClean="0"/>
              <a:t>】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7.</a:t>
            </a:r>
            <a:r>
              <a:rPr lang="zh-CN" altLang="en-US" dirty="0" smtClean="0"/>
              <a:t>美化幻灯片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89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7095732" cy="44644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 smtClean="0"/>
              <a:t>8</a:t>
            </a:r>
            <a:r>
              <a:rPr lang="zh-CN" altLang="en-US" sz="2800" dirty="0" smtClean="0"/>
              <a:t>、页面播放时的跳转效果 </a:t>
            </a:r>
          </a:p>
          <a:p>
            <a:pPr lvl="1"/>
            <a:r>
              <a:rPr lang="zh-CN" altLang="en-US" sz="3200" b="1" dirty="0" smtClean="0">
                <a:latin typeface="Arial"/>
              </a:rPr>
              <a:t> </a:t>
            </a:r>
            <a:r>
              <a:rPr lang="zh-CN" altLang="en-US" sz="3200" b="1" dirty="0" smtClean="0"/>
              <a:t> </a:t>
            </a:r>
            <a:r>
              <a:rPr lang="en-US" altLang="zh-CN" sz="3200" dirty="0" smtClean="0"/>
              <a:t>(1)</a:t>
            </a:r>
            <a:r>
              <a:rPr lang="zh-CN" altLang="en-US" sz="3200" dirty="0" smtClean="0"/>
              <a:t>设置超级链接</a:t>
            </a:r>
            <a:endParaRPr lang="en-US" altLang="zh-CN" sz="3200" dirty="0" smtClean="0"/>
          </a:p>
          <a:p>
            <a:pPr lvl="2"/>
            <a:r>
              <a:rPr lang="zh-CN" altLang="en-US" sz="2800" dirty="0" smtClean="0"/>
              <a:t>方法 </a:t>
            </a:r>
          </a:p>
          <a:p>
            <a:pPr lvl="3"/>
            <a:r>
              <a:rPr lang="zh-CN" altLang="en-US" sz="2400" dirty="0" smtClean="0"/>
              <a:t>在页面上选定文字或图片；</a:t>
            </a:r>
          </a:p>
          <a:p>
            <a:pPr lvl="3"/>
            <a:r>
              <a:rPr lang="zh-CN" altLang="en-US" sz="2400" dirty="0" smtClean="0"/>
              <a:t>单击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插入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选项卡中的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超链接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按钮，启动“超级链接”对话框。</a:t>
            </a:r>
            <a:endParaRPr lang="en-US" altLang="zh-CN" sz="2400" dirty="0" smtClean="0"/>
          </a:p>
          <a:p>
            <a:pPr lvl="4"/>
            <a:r>
              <a:rPr lang="en-US" altLang="zh-CN" dirty="0" smtClean="0"/>
              <a:t>{</a:t>
            </a:r>
            <a:r>
              <a:rPr lang="zh-CN" altLang="en-US" dirty="0" smtClean="0"/>
              <a:t>可以链接到本文档内的某个幻灯片</a:t>
            </a:r>
            <a:r>
              <a:rPr lang="en-US" altLang="zh-CN" dirty="0" smtClean="0"/>
              <a:t>}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{</a:t>
            </a:r>
            <a:r>
              <a:rPr lang="zh-CN" altLang="en-US" dirty="0" smtClean="0"/>
              <a:t>可以连接到某个文件</a:t>
            </a:r>
            <a:r>
              <a:rPr lang="en-US" altLang="zh-CN" dirty="0" smtClean="0"/>
              <a:t>/</a:t>
            </a:r>
            <a:r>
              <a:rPr lang="zh-CN" altLang="en-US" dirty="0" smtClean="0"/>
              <a:t>甚至外部网站</a:t>
            </a:r>
            <a:r>
              <a:rPr lang="en-US" altLang="zh-CN" dirty="0" smtClean="0"/>
              <a:t>}  </a:t>
            </a:r>
          </a:p>
          <a:p>
            <a:pPr lvl="3"/>
            <a:r>
              <a:rPr lang="zh-CN" altLang="en-US" sz="2400" dirty="0" smtClean="0"/>
              <a:t>最终效果在幻灯片放映状态出现。</a:t>
            </a:r>
            <a:endParaRPr lang="en-US" altLang="zh-CN" sz="2400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8</a:t>
            </a:r>
            <a:r>
              <a:rPr lang="zh-CN" altLang="en-US" dirty="0" smtClean="0"/>
              <a:t>、页面播放时的跳转效果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423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8</a:t>
            </a:r>
            <a:r>
              <a:rPr lang="zh-CN" altLang="en-US" dirty="0" smtClean="0"/>
              <a:t>、页面播放时的跳转效果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7283152" cy="4657150"/>
          </a:xfrm>
        </p:spPr>
        <p:txBody>
          <a:bodyPr>
            <a:normAutofit/>
          </a:bodyPr>
          <a:lstStyle/>
          <a:p>
            <a:pPr lvl="1"/>
            <a:r>
              <a:rPr lang="zh-CN" altLang="en-US" b="1" dirty="0" smtClean="0"/>
              <a:t> </a:t>
            </a:r>
            <a:r>
              <a:rPr lang="en-US" altLang="zh-CN" dirty="0" smtClean="0"/>
              <a:t>(2)</a:t>
            </a:r>
            <a:r>
              <a:rPr lang="zh-CN" altLang="en-US" dirty="0" smtClean="0"/>
              <a:t>动作按钮</a:t>
            </a:r>
            <a:endParaRPr lang="en-US" altLang="zh-CN" dirty="0" smtClean="0"/>
          </a:p>
          <a:p>
            <a:pPr lvl="2"/>
            <a:r>
              <a:rPr lang="zh-CN" altLang="en-US" sz="2800" dirty="0" smtClean="0"/>
              <a:t>方法</a:t>
            </a:r>
            <a:endParaRPr lang="en-US" altLang="zh-CN" sz="2800" dirty="0" smtClean="0"/>
          </a:p>
          <a:p>
            <a:pPr lvl="3"/>
            <a:r>
              <a:rPr lang="zh-CN" altLang="en-US" sz="2400" dirty="0" smtClean="0"/>
              <a:t>选定文字或绘制动作按钮（动作按钮在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形状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中）</a:t>
            </a:r>
            <a:endParaRPr lang="en-US" altLang="zh-CN" sz="2400" dirty="0" smtClean="0"/>
          </a:p>
          <a:p>
            <a:pPr lvl="3"/>
            <a:r>
              <a:rPr lang="zh-CN" altLang="en-US" sz="2400" dirty="0" smtClean="0"/>
              <a:t>选定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插入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选项卡中的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动作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按钮，启动“插入动作”对话框</a:t>
            </a:r>
            <a:endParaRPr lang="en-US" altLang="zh-CN" sz="2400" dirty="0" smtClean="0"/>
          </a:p>
          <a:p>
            <a:pPr lvl="4"/>
            <a:r>
              <a:rPr lang="en-US" altLang="zh-CN" dirty="0" smtClean="0"/>
              <a:t>{</a:t>
            </a:r>
            <a:r>
              <a:rPr lang="zh-CN" altLang="en-US" dirty="0" smtClean="0"/>
              <a:t>可以链接到本文档内的某个幻灯片</a:t>
            </a:r>
            <a:r>
              <a:rPr lang="en-US" altLang="zh-CN" dirty="0" smtClean="0"/>
              <a:t>}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{</a:t>
            </a:r>
            <a:r>
              <a:rPr lang="zh-CN" altLang="en-US" dirty="0" smtClean="0"/>
              <a:t>可以连接到某个文件</a:t>
            </a:r>
            <a:r>
              <a:rPr lang="en-US" altLang="zh-CN" dirty="0" smtClean="0"/>
              <a:t>/</a:t>
            </a:r>
            <a:r>
              <a:rPr lang="zh-CN" altLang="en-US" dirty="0" smtClean="0"/>
              <a:t>甚至外部网站</a:t>
            </a:r>
            <a:r>
              <a:rPr lang="en-US" altLang="zh-CN" dirty="0" smtClean="0"/>
              <a:t>}  </a:t>
            </a:r>
          </a:p>
          <a:p>
            <a:pPr lvl="4"/>
            <a:r>
              <a:rPr lang="zh-CN" altLang="en-US" dirty="0" smtClean="0"/>
              <a:t>设置跳转时的效果（声音等）</a:t>
            </a:r>
            <a:endParaRPr lang="en-US" altLang="zh-CN" dirty="0" smtClean="0"/>
          </a:p>
          <a:p>
            <a:pPr lvl="3"/>
            <a:r>
              <a:rPr lang="zh-CN" altLang="en-US" sz="2400" dirty="0" smtClean="0"/>
              <a:t>最终效果在幻灯片放映状态出现。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4862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628763"/>
            <a:ext cx="8229600" cy="480855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 smtClean="0"/>
              <a:t>9</a:t>
            </a:r>
            <a:r>
              <a:rPr lang="zh-CN" altLang="en-US" sz="2800" dirty="0" smtClean="0"/>
              <a:t>、幻灯片播放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/>
              <a:t>(1)</a:t>
            </a:r>
            <a:r>
              <a:rPr lang="zh-CN" altLang="en-US" sz="2400" dirty="0" smtClean="0"/>
              <a:t>播放幻灯片 </a:t>
            </a:r>
          </a:p>
          <a:p>
            <a:pPr lvl="2">
              <a:lnSpc>
                <a:spcPct val="110000"/>
              </a:lnSpc>
            </a:pPr>
            <a:r>
              <a:rPr lang="en-US" altLang="zh-CN" sz="2000" dirty="0" smtClean="0"/>
              <a:t>【</a:t>
            </a:r>
            <a:r>
              <a:rPr lang="zh-CN" altLang="en-US" sz="2000" dirty="0" smtClean="0"/>
              <a:t>幻灯片放映</a:t>
            </a:r>
            <a:r>
              <a:rPr lang="en-US" altLang="zh-CN" sz="2000" dirty="0" smtClean="0"/>
              <a:t>】</a:t>
            </a:r>
          </a:p>
          <a:p>
            <a:pPr lvl="3">
              <a:lnSpc>
                <a:spcPct val="110000"/>
              </a:lnSpc>
            </a:pPr>
            <a:r>
              <a:rPr lang="en-US" altLang="zh-CN" sz="1800" dirty="0" smtClean="0"/>
              <a:t>【</a:t>
            </a:r>
            <a:r>
              <a:rPr lang="zh-CN" altLang="en-US" sz="1800" dirty="0" smtClean="0"/>
              <a:t>从头开始</a:t>
            </a:r>
            <a:r>
              <a:rPr lang="en-US" altLang="zh-CN" sz="1800" dirty="0" smtClean="0"/>
              <a:t>】 </a:t>
            </a:r>
            <a:r>
              <a:rPr lang="zh-CN" altLang="en-US" sz="1800" dirty="0" smtClean="0"/>
              <a:t>或者</a:t>
            </a:r>
            <a:r>
              <a:rPr lang="en-US" altLang="zh-CN" sz="1800" dirty="0" smtClean="0"/>
              <a:t>&lt;F5&gt;</a:t>
            </a:r>
            <a:r>
              <a:rPr lang="zh-CN" altLang="en-US" sz="1800" dirty="0" smtClean="0"/>
              <a:t>键</a:t>
            </a:r>
            <a:endParaRPr lang="en-US" altLang="zh-CN" sz="1800" dirty="0" smtClean="0"/>
          </a:p>
          <a:p>
            <a:pPr lvl="3">
              <a:lnSpc>
                <a:spcPct val="110000"/>
              </a:lnSpc>
            </a:pPr>
            <a:r>
              <a:rPr lang="en-US" altLang="zh-CN" sz="1800" dirty="0" smtClean="0"/>
              <a:t>【</a:t>
            </a:r>
            <a:r>
              <a:rPr lang="zh-CN" altLang="en-US" sz="1800" dirty="0" smtClean="0"/>
              <a:t>从当前幻灯片开始</a:t>
            </a:r>
            <a:r>
              <a:rPr lang="en-US" altLang="zh-CN" sz="1800" dirty="0" smtClean="0"/>
              <a:t>】</a:t>
            </a:r>
            <a:r>
              <a:rPr lang="zh-CN" altLang="en-US" sz="1800" dirty="0" smtClean="0"/>
              <a:t>或者</a:t>
            </a:r>
            <a:r>
              <a:rPr lang="en-US" altLang="zh-CN" sz="1800" dirty="0" smtClean="0"/>
              <a:t>&lt;Shift&gt;+&lt;F5&gt;</a:t>
            </a:r>
            <a:endParaRPr lang="zh-CN" altLang="en-US" sz="1800" dirty="0" smtClean="0"/>
          </a:p>
          <a:p>
            <a:pPr lvl="1">
              <a:lnSpc>
                <a:spcPct val="110000"/>
              </a:lnSpc>
            </a:pPr>
            <a:r>
              <a:rPr lang="en-US" altLang="zh-CN" sz="2400" dirty="0" smtClean="0"/>
              <a:t>(2)</a:t>
            </a:r>
            <a:r>
              <a:rPr lang="zh-CN" altLang="en-US" sz="2400" dirty="0" smtClean="0"/>
              <a:t>自定义放映</a:t>
            </a:r>
            <a:endParaRPr lang="en-US" altLang="zh-CN" sz="2400" dirty="0" smtClean="0"/>
          </a:p>
          <a:p>
            <a:pPr lvl="2">
              <a:lnSpc>
                <a:spcPct val="110000"/>
              </a:lnSpc>
            </a:pPr>
            <a:r>
              <a:rPr lang="en-US" altLang="zh-CN" sz="2000" dirty="0" smtClean="0"/>
              <a:t>【</a:t>
            </a:r>
            <a:r>
              <a:rPr lang="zh-CN" altLang="en-US" sz="2000" dirty="0" smtClean="0"/>
              <a:t>幻灯片放映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选项卡</a:t>
            </a:r>
            <a:r>
              <a:rPr lang="en-US" altLang="zh-CN" sz="2000" dirty="0" smtClean="0"/>
              <a:t>——【</a:t>
            </a:r>
            <a:r>
              <a:rPr lang="zh-CN" altLang="en-US" sz="2000" dirty="0" smtClean="0"/>
              <a:t>自定义放映</a:t>
            </a:r>
            <a:r>
              <a:rPr lang="en-US" altLang="zh-CN" sz="2000" dirty="0" smtClean="0"/>
              <a:t>】</a:t>
            </a:r>
          </a:p>
          <a:p>
            <a:pPr lvl="2">
              <a:lnSpc>
                <a:spcPct val="110000"/>
              </a:lnSpc>
            </a:pPr>
            <a:r>
              <a:rPr lang="zh-CN" altLang="en-US" sz="2000" dirty="0" smtClean="0"/>
              <a:t>在对话框中选择要放映的幻灯片及其次序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/>
              <a:t>(3)</a:t>
            </a:r>
            <a:r>
              <a:rPr lang="zh-CN" altLang="en-US" sz="2400" dirty="0" smtClean="0"/>
              <a:t>设置放映方式 </a:t>
            </a:r>
            <a:endParaRPr lang="en-US" altLang="zh-CN" sz="2400" dirty="0" smtClean="0"/>
          </a:p>
          <a:p>
            <a:pPr lvl="2">
              <a:lnSpc>
                <a:spcPct val="110000"/>
              </a:lnSpc>
            </a:pPr>
            <a:r>
              <a:rPr lang="zh-CN" altLang="en-US" sz="2000" dirty="0" smtClean="0"/>
              <a:t>循环放映</a:t>
            </a:r>
            <a:endParaRPr lang="en-US" altLang="zh-CN" sz="2000" dirty="0" smtClean="0"/>
          </a:p>
          <a:p>
            <a:pPr lvl="2">
              <a:lnSpc>
                <a:spcPct val="110000"/>
              </a:lnSpc>
            </a:pPr>
            <a:r>
              <a:rPr lang="zh-CN" altLang="en-US" sz="2000" dirty="0" smtClean="0"/>
              <a:t>放映时不佳旁白</a:t>
            </a:r>
            <a:endParaRPr lang="en-US" altLang="zh-CN" sz="2000" dirty="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9.</a:t>
            </a:r>
            <a:r>
              <a:rPr lang="zh-CN" altLang="en-US" dirty="0" smtClean="0"/>
              <a:t>幻灯片播放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352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9.</a:t>
            </a:r>
            <a:r>
              <a:rPr lang="zh-CN" altLang="en-US" dirty="0" smtClean="0"/>
              <a:t>幻灯片播放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10000"/>
              </a:lnSpc>
            </a:pPr>
            <a:r>
              <a:rPr lang="en-US" altLang="zh-CN" sz="2400" dirty="0" smtClean="0"/>
              <a:t>(4)</a:t>
            </a:r>
            <a:r>
              <a:rPr lang="zh-CN" altLang="en-US" sz="2400" dirty="0" smtClean="0"/>
              <a:t>排练计时</a:t>
            </a:r>
            <a:endParaRPr lang="en-US" altLang="zh-CN" sz="2400" dirty="0" smtClean="0"/>
          </a:p>
          <a:p>
            <a:pPr lvl="2">
              <a:lnSpc>
                <a:spcPct val="110000"/>
              </a:lnSpc>
            </a:pPr>
            <a:r>
              <a:rPr lang="zh-CN" altLang="en-US" sz="2000" dirty="0" smtClean="0"/>
              <a:t>制作“排练计时”</a:t>
            </a:r>
            <a:endParaRPr lang="en-US" altLang="zh-CN" sz="2000" dirty="0" smtClean="0"/>
          </a:p>
          <a:p>
            <a:pPr lvl="2">
              <a:lnSpc>
                <a:spcPct val="110000"/>
              </a:lnSpc>
            </a:pPr>
            <a:r>
              <a:rPr lang="zh-CN" altLang="en-US" sz="2000" dirty="0" smtClean="0"/>
              <a:t>播放时应用排练计时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/>
              <a:t>(5)</a:t>
            </a:r>
            <a:r>
              <a:rPr lang="zh-CN" altLang="en-US" sz="2400" dirty="0" smtClean="0"/>
              <a:t>播放中的操作 </a:t>
            </a:r>
          </a:p>
          <a:p>
            <a:pPr lvl="2">
              <a:lnSpc>
                <a:spcPct val="110000"/>
              </a:lnSpc>
            </a:pPr>
            <a:r>
              <a:rPr lang="zh-CN" altLang="en-US" sz="2000" dirty="0" smtClean="0"/>
              <a:t>播放中定位：播放过程中，单击左下角的图标，将会弹出菜单，从中选择特定的页面。 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/>
              <a:t>(6)</a:t>
            </a:r>
            <a:r>
              <a:rPr lang="zh-CN" altLang="en-US" sz="2400" dirty="0" smtClean="0"/>
              <a:t>播放中书写</a:t>
            </a:r>
          </a:p>
          <a:p>
            <a:pPr lvl="2">
              <a:lnSpc>
                <a:spcPct val="110000"/>
              </a:lnSpc>
            </a:pPr>
            <a:r>
              <a:rPr lang="zh-CN" altLang="en-US" sz="2000" dirty="0" smtClean="0"/>
              <a:t>播放过程中，单击左下角的图标，将会弹出菜单，从中选择</a:t>
            </a:r>
            <a:r>
              <a:rPr lang="en-US" altLang="zh-CN" sz="2000" dirty="0" smtClean="0"/>
              <a:t>【</a:t>
            </a:r>
            <a:r>
              <a:rPr lang="zh-CN" altLang="en-US" sz="2000" dirty="0" smtClean="0"/>
              <a:t>绘图笔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，然后可以在屏幕上书写。播放过程中，单击左下角的图标，将会弹出菜单，从中选择</a:t>
            </a:r>
            <a:r>
              <a:rPr lang="en-US" altLang="zh-CN" sz="2000" dirty="0" smtClean="0"/>
              <a:t>【</a:t>
            </a:r>
            <a:r>
              <a:rPr lang="zh-CN" altLang="en-US" sz="2000" dirty="0" smtClean="0"/>
              <a:t>绘图笔颜色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，可以设置书写笔的色彩。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284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特点</a:t>
            </a:r>
            <a:endParaRPr lang="en-US" altLang="zh-CN" dirty="0" smtClean="0"/>
          </a:p>
          <a:p>
            <a:pPr lvl="1"/>
            <a:r>
              <a:rPr lang="zh-CN" altLang="en-US" dirty="0"/>
              <a:t>单</a:t>
            </a:r>
            <a:r>
              <a:rPr lang="zh-CN" altLang="en-US" dirty="0" smtClean="0"/>
              <a:t>选题、操作题</a:t>
            </a:r>
            <a:endParaRPr lang="en-US" altLang="zh-CN" dirty="0" smtClean="0"/>
          </a:p>
          <a:p>
            <a:r>
              <a:rPr lang="zh-CN" altLang="en-US" dirty="0" smtClean="0"/>
              <a:t>考核内容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页面外观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幻灯片的版式与主题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页面编辑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插入新幻灯片、文本、图片、艺术字、剪贴画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插入多媒体材料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音频视频的插入、设置属性、裁剪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5002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smtClean="0"/>
              <a:t>页面动画技术</a:t>
            </a:r>
            <a:endParaRPr lang="en-US" altLang="zh-CN" smtClean="0"/>
          </a:p>
          <a:p>
            <a:pPr lvl="2"/>
            <a:r>
              <a:rPr lang="zh-CN" altLang="en-US" smtClean="0"/>
              <a:t>自定义动画效果</a:t>
            </a:r>
            <a:endParaRPr lang="en-US" altLang="zh-CN" smtClean="0"/>
          </a:p>
          <a:p>
            <a:pPr lvl="2"/>
            <a:r>
              <a:rPr lang="zh-CN" altLang="en-US" smtClean="0"/>
              <a:t>页面切换技术</a:t>
            </a:r>
            <a:endParaRPr lang="en-US" altLang="zh-CN" smtClean="0"/>
          </a:p>
          <a:p>
            <a:pPr lvl="1"/>
            <a:r>
              <a:rPr lang="zh-CN" altLang="en-US" smtClean="0"/>
              <a:t>页面跳转技术</a:t>
            </a:r>
            <a:endParaRPr lang="en-US" altLang="zh-CN" smtClean="0"/>
          </a:p>
          <a:p>
            <a:pPr lvl="2"/>
            <a:r>
              <a:rPr lang="zh-CN" altLang="en-US" smtClean="0"/>
              <a:t>超链接</a:t>
            </a:r>
            <a:endParaRPr lang="en-US" altLang="zh-CN" smtClean="0"/>
          </a:p>
          <a:p>
            <a:pPr lvl="2"/>
            <a:r>
              <a:rPr lang="zh-CN" altLang="en-US" smtClean="0"/>
              <a:t>动作按钮与动作</a:t>
            </a:r>
            <a:endParaRPr lang="en-US" altLang="zh-CN" smtClean="0"/>
          </a:p>
          <a:p>
            <a:pPr lvl="1"/>
            <a:r>
              <a:rPr lang="zh-CN" altLang="en-US" smtClean="0"/>
              <a:t>设置放映方式</a:t>
            </a:r>
            <a:endParaRPr lang="en-US" altLang="zh-CN" smtClean="0"/>
          </a:p>
          <a:p>
            <a:pPr lvl="2"/>
            <a:r>
              <a:rPr lang="zh-CN" altLang="en-US" smtClean="0"/>
              <a:t>各种放映方式</a:t>
            </a:r>
            <a:endParaRPr lang="en-US" altLang="zh-CN" smtClean="0"/>
          </a:p>
          <a:p>
            <a:pPr lvl="2"/>
            <a:r>
              <a:rPr lang="zh-CN" altLang="en-US" smtClean="0"/>
              <a:t>隐藏幻灯片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84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PowerPoint</a:t>
            </a:r>
            <a:r>
              <a:rPr lang="zh-CN" altLang="en-US" dirty="0"/>
              <a:t>基本知识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(1)</a:t>
            </a:r>
            <a:r>
              <a:rPr lang="zh-CN" altLang="en-US" dirty="0" smtClean="0"/>
              <a:t>作用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演示文稿系统，用于授课、会议、演讲、自动展播</a:t>
            </a:r>
            <a:endParaRPr lang="zh-CN" altLang="en-US" dirty="0"/>
          </a:p>
          <a:p>
            <a:pPr lvl="1"/>
            <a:r>
              <a:rPr lang="en-US" altLang="zh-CN" dirty="0" smtClean="0"/>
              <a:t>(2)PowerPoint</a:t>
            </a:r>
            <a:r>
              <a:rPr lang="zh-CN" altLang="en-US" dirty="0" smtClean="0"/>
              <a:t>文件类型：</a:t>
            </a:r>
          </a:p>
          <a:p>
            <a:pPr lvl="2"/>
            <a:r>
              <a:rPr lang="zh-CN" altLang="en-US" dirty="0" smtClean="0"/>
              <a:t>普通文稿：</a:t>
            </a:r>
            <a:r>
              <a:rPr lang="en-US" altLang="zh-CN" dirty="0" smtClean="0"/>
              <a:t>PPTX, </a:t>
            </a:r>
          </a:p>
          <a:p>
            <a:pPr lvl="2"/>
            <a:r>
              <a:rPr lang="zh-CN" altLang="en-US" dirty="0" smtClean="0"/>
              <a:t>放映式文档：</a:t>
            </a:r>
            <a:r>
              <a:rPr lang="en-US" altLang="zh-CN" dirty="0" smtClean="0"/>
              <a:t> PPSX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模板文档：</a:t>
            </a:r>
            <a:r>
              <a:rPr lang="en-US" altLang="zh-CN" dirty="0" smtClean="0"/>
              <a:t>POTX</a:t>
            </a:r>
          </a:p>
          <a:p>
            <a:pPr lvl="1"/>
            <a:r>
              <a:rPr lang="en-US" altLang="zh-CN" dirty="0" smtClean="0"/>
              <a:t>(3)</a:t>
            </a:r>
            <a:r>
              <a:rPr lang="zh-CN" altLang="en-US" dirty="0" smtClean="0"/>
              <a:t>启动与退出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PowerPoint</a:t>
            </a:r>
            <a:r>
              <a:rPr lang="zh-CN" altLang="en-US" dirty="0"/>
              <a:t>的</a:t>
            </a:r>
            <a:r>
              <a:rPr lang="zh-CN" altLang="en-US" dirty="0" smtClean="0"/>
              <a:t>启动</a:t>
            </a:r>
            <a:r>
              <a:rPr lang="zh-CN" altLang="en-US" dirty="0"/>
              <a:t>方法</a:t>
            </a:r>
            <a:r>
              <a:rPr lang="zh-CN" altLang="en-US" dirty="0" smtClean="0"/>
              <a:t> </a:t>
            </a:r>
            <a:endParaRPr lang="zh-CN" altLang="en-US" dirty="0"/>
          </a:p>
          <a:p>
            <a:pPr lvl="2"/>
            <a:r>
              <a:rPr lang="en-US" altLang="zh-CN" dirty="0" smtClean="0"/>
              <a:t>PowerPoint</a:t>
            </a:r>
            <a:r>
              <a:rPr lang="zh-CN" altLang="en-US"/>
              <a:t>的</a:t>
            </a:r>
            <a:r>
              <a:rPr lang="zh-CN" altLang="en-US" smtClean="0"/>
              <a:t>退出方法 </a:t>
            </a:r>
            <a:endParaRPr lang="en-US" altLang="zh-CN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PowerPoint</a:t>
            </a:r>
            <a:r>
              <a:rPr lang="zh-CN" altLang="en-US" dirty="0" smtClean="0"/>
              <a:t>基本知识 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929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PowerPoint</a:t>
            </a:r>
            <a:r>
              <a:rPr lang="zh-CN" altLang="en-US" dirty="0" smtClean="0"/>
              <a:t>主窗口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PowerPoint</a:t>
            </a:r>
            <a:r>
              <a:rPr lang="zh-CN" altLang="en-US" dirty="0" smtClean="0"/>
              <a:t>主窗口的组成 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选项卡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功能区体系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【</a:t>
            </a:r>
            <a:r>
              <a:rPr lang="zh-CN" altLang="en-US" dirty="0" smtClean="0"/>
              <a:t>插入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【</a:t>
            </a:r>
            <a:r>
              <a:rPr lang="zh-CN" altLang="en-US" dirty="0" smtClean="0"/>
              <a:t>设计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【</a:t>
            </a:r>
            <a:r>
              <a:rPr lang="zh-CN" altLang="en-US" dirty="0" smtClean="0"/>
              <a:t>动画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幻灯片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最重要的区域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浏览区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幻灯片、大纲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872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dirty="0"/>
              <a:t>3</a:t>
            </a:r>
            <a:r>
              <a:rPr lang="zh-CN" altLang="en-US" sz="2800" dirty="0"/>
              <a:t>、文件的创建与保存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(1)</a:t>
            </a:r>
            <a:r>
              <a:rPr lang="zh-CN" altLang="en-US" dirty="0"/>
              <a:t>文件创建 </a:t>
            </a:r>
          </a:p>
          <a:p>
            <a:pPr lvl="2">
              <a:lnSpc>
                <a:spcPct val="150000"/>
              </a:lnSpc>
            </a:pPr>
            <a:r>
              <a:rPr lang="zh-CN" altLang="en-US" dirty="0"/>
              <a:t>以</a:t>
            </a:r>
            <a:r>
              <a:rPr lang="zh-CN" altLang="en-US" dirty="0" smtClean="0"/>
              <a:t>启动</a:t>
            </a:r>
            <a:r>
              <a:rPr lang="en-US" altLang="zh-CN" dirty="0" smtClean="0"/>
              <a:t>PowerPoint</a:t>
            </a:r>
            <a:r>
              <a:rPr lang="zh-CN" altLang="en-US" dirty="0" smtClean="0"/>
              <a:t>新建演示文稿</a:t>
            </a:r>
            <a:endParaRPr lang="en-US" altLang="zh-CN" dirty="0" smtClean="0"/>
          </a:p>
          <a:p>
            <a:pPr lvl="3">
              <a:lnSpc>
                <a:spcPct val="150000"/>
              </a:lnSpc>
            </a:pPr>
            <a:r>
              <a:rPr lang="zh-CN" altLang="en-US" dirty="0" smtClean="0"/>
              <a:t>启动</a:t>
            </a:r>
            <a:r>
              <a:rPr lang="en-US" altLang="zh-CN" dirty="0"/>
              <a:t>PowerPoint</a:t>
            </a:r>
            <a:r>
              <a:rPr lang="zh-CN" altLang="en-US" dirty="0" smtClean="0"/>
              <a:t>后，系统新建一个只有标题页的演示文稿文档</a:t>
            </a:r>
            <a:endParaRPr lang="en-US" altLang="zh-CN" dirty="0" smtClean="0"/>
          </a:p>
          <a:p>
            <a:pPr lvl="2">
              <a:lnSpc>
                <a:spcPct val="150000"/>
              </a:lnSpc>
            </a:pPr>
            <a:r>
              <a:rPr lang="zh-CN" altLang="en-US" dirty="0" smtClean="0"/>
              <a:t>在</a:t>
            </a:r>
            <a:r>
              <a:rPr lang="en-US" altLang="zh-CN" dirty="0" smtClean="0"/>
              <a:t>PowerPoint</a:t>
            </a:r>
            <a:r>
              <a:rPr lang="zh-CN" altLang="en-US" dirty="0" smtClean="0"/>
              <a:t>编辑状态新建文稿</a:t>
            </a:r>
            <a:endParaRPr lang="en-US" altLang="zh-CN" dirty="0" smtClean="0"/>
          </a:p>
          <a:p>
            <a:pPr lvl="3">
              <a:lnSpc>
                <a:spcPct val="150000"/>
              </a:lnSpc>
            </a:pPr>
            <a:r>
              <a:rPr lang="zh-CN" altLang="en-US" dirty="0" smtClean="0"/>
              <a:t>选择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文件</a:t>
            </a:r>
            <a:r>
              <a:rPr lang="en-US" altLang="zh-CN" dirty="0" smtClean="0"/>
              <a:t>】【</a:t>
            </a:r>
            <a:r>
              <a:rPr lang="zh-CN" altLang="en-US" dirty="0" smtClean="0"/>
              <a:t>新建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启动新建演示文稿状态。或者利用</a:t>
            </a:r>
            <a:r>
              <a:rPr lang="en-US" altLang="zh-CN" dirty="0" smtClean="0"/>
              <a:t>&lt;Ctrl&gt;+N</a:t>
            </a:r>
            <a:r>
              <a:rPr lang="zh-CN" altLang="en-US" dirty="0" smtClean="0"/>
              <a:t>启动新建演示文稿文档</a:t>
            </a:r>
            <a:endParaRPr lang="en-US" altLang="zh-CN" dirty="0" smtClean="0"/>
          </a:p>
          <a:p>
            <a:pPr lvl="3">
              <a:lnSpc>
                <a:spcPct val="150000"/>
              </a:lnSpc>
            </a:pPr>
            <a:r>
              <a:rPr lang="zh-CN" altLang="en-US" dirty="0" smtClean="0"/>
              <a:t>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可用的模板和主题</a:t>
            </a:r>
            <a:r>
              <a:rPr lang="en-US" altLang="zh-CN" dirty="0" smtClean="0"/>
              <a:t>】</a:t>
            </a:r>
            <a:r>
              <a:rPr lang="zh-CN" altLang="en-US" dirty="0" smtClean="0"/>
              <a:t>中选择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样本模版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，从中选择一个模板。</a:t>
            </a:r>
            <a:endParaRPr lang="en-US" altLang="zh-CN" dirty="0" smtClean="0"/>
          </a:p>
          <a:p>
            <a:pPr lvl="3">
              <a:lnSpc>
                <a:spcPct val="150000"/>
              </a:lnSpc>
            </a:pPr>
            <a:r>
              <a:rPr lang="zh-CN" altLang="en-US" dirty="0" smtClean="0"/>
              <a:t>单击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创建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，新建一个演示文稿</a:t>
            </a:r>
            <a:endParaRPr lang="en-US" altLang="zh-CN" dirty="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3.</a:t>
            </a:r>
            <a:r>
              <a:rPr lang="zh-CN" altLang="en-US" dirty="0" smtClean="0"/>
              <a:t>文件的创建与保存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556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文件的创建与保存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400" dirty="0" smtClean="0"/>
              <a:t>(2)</a:t>
            </a:r>
            <a:r>
              <a:rPr lang="zh-CN" altLang="en-US" sz="2400" dirty="0" smtClean="0"/>
              <a:t>保存文件 </a:t>
            </a:r>
          </a:p>
          <a:p>
            <a:pPr lvl="2">
              <a:lnSpc>
                <a:spcPct val="150000"/>
              </a:lnSpc>
            </a:pPr>
            <a:r>
              <a:rPr lang="zh-CN" altLang="en-US" sz="2000" dirty="0" smtClean="0"/>
              <a:t>①普通保存</a:t>
            </a:r>
          </a:p>
          <a:p>
            <a:pPr lvl="3">
              <a:lnSpc>
                <a:spcPct val="150000"/>
              </a:lnSpc>
            </a:pPr>
            <a:r>
              <a:rPr lang="zh-CN" altLang="en-US" dirty="0" smtClean="0"/>
              <a:t>选择选项卡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文件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，利用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保存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或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另存为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命令，打开“保存文件”对话框，给予名字后，单击按钮</a:t>
            </a:r>
            <a:r>
              <a:rPr lang="en-US" altLang="zh-CN" dirty="0" smtClean="0"/>
              <a:t>【</a:t>
            </a:r>
            <a:r>
              <a:rPr lang="zh-CN" altLang="en-US" dirty="0" smtClean="0"/>
              <a:t>保存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即可。</a:t>
            </a:r>
          </a:p>
          <a:p>
            <a:pPr lvl="2">
              <a:lnSpc>
                <a:spcPct val="150000"/>
              </a:lnSpc>
            </a:pPr>
            <a:r>
              <a:rPr lang="zh-CN" altLang="en-US" sz="2000" dirty="0" smtClean="0"/>
              <a:t>②保存为</a:t>
            </a:r>
            <a:r>
              <a:rPr lang="en-US" altLang="zh-CN" sz="2000" dirty="0" err="1" smtClean="0"/>
              <a:t>ppsx</a:t>
            </a:r>
            <a:r>
              <a:rPr lang="zh-CN" altLang="en-US" sz="2000" dirty="0" smtClean="0"/>
              <a:t>文件 </a:t>
            </a:r>
          </a:p>
          <a:p>
            <a:pPr lvl="3">
              <a:lnSpc>
                <a:spcPct val="150000"/>
              </a:lnSpc>
            </a:pPr>
            <a:r>
              <a:rPr lang="zh-CN" altLang="en-US" dirty="0" smtClean="0"/>
              <a:t>选择选项卡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文件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，</a:t>
            </a:r>
            <a:r>
              <a:rPr lang="en-US" altLang="zh-CN" dirty="0" smtClean="0"/>
              <a:t>【</a:t>
            </a:r>
            <a:r>
              <a:rPr lang="zh-CN" altLang="en-US" dirty="0" smtClean="0"/>
              <a:t>保存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或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另存为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，选择文件类型（*</a:t>
            </a:r>
            <a:r>
              <a:rPr lang="en-US" altLang="zh-CN" dirty="0" smtClean="0"/>
              <a:t>.</a:t>
            </a:r>
            <a:r>
              <a:rPr lang="en-US" altLang="zh-CN" dirty="0" err="1" smtClean="0"/>
              <a:t>ppsx</a:t>
            </a:r>
            <a:r>
              <a:rPr lang="zh-CN" altLang="en-US" dirty="0" smtClean="0"/>
              <a:t>）</a:t>
            </a:r>
            <a:r>
              <a:rPr lang="en-US" altLang="zh-CN" dirty="0" smtClean="0"/>
              <a:t>,</a:t>
            </a:r>
            <a:r>
              <a:rPr lang="zh-CN" altLang="en-US" dirty="0" smtClean="0"/>
              <a:t>给予名字后，单击按钮</a:t>
            </a:r>
            <a:r>
              <a:rPr lang="en-US" altLang="zh-CN" dirty="0" smtClean="0"/>
              <a:t>【</a:t>
            </a:r>
            <a:r>
              <a:rPr lang="zh-CN" altLang="en-US" dirty="0" smtClean="0"/>
              <a:t>保存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即可。</a:t>
            </a:r>
            <a:endParaRPr lang="en-US" altLang="zh-CN" dirty="0" smtClean="0"/>
          </a:p>
          <a:p>
            <a:pPr lvl="3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4E8C-DA25-4E76-BE31-057C81A65622}" type="datetime1">
              <a:rPr lang="zh-CN" altLang="en-US" smtClean="0"/>
              <a:pPr/>
              <a:t>2014/1/1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马秀麟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32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sz="2800" dirty="0" smtClean="0"/>
              <a:t>4</a:t>
            </a:r>
            <a:r>
              <a:rPr lang="zh-CN" altLang="en-US" sz="2800" dirty="0" smtClean="0"/>
              <a:t>、幻灯片整体效果</a:t>
            </a:r>
            <a:endParaRPr lang="en-US" altLang="zh-CN" sz="2800" dirty="0" smtClean="0"/>
          </a:p>
          <a:p>
            <a:pPr lvl="1"/>
            <a:r>
              <a:rPr lang="en-US" altLang="zh-CN" sz="2400" dirty="0" smtClean="0"/>
              <a:t>(1)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幻灯片版式</a:t>
            </a:r>
            <a:endParaRPr lang="en-US" altLang="zh-CN" sz="2800" dirty="0" smtClean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</a:endParaRPr>
          </a:p>
          <a:p>
            <a:pPr lvl="2"/>
            <a:r>
              <a:rPr lang="zh-CN" altLang="en-US" sz="2800" dirty="0" smtClean="0"/>
              <a:t>定义</a:t>
            </a:r>
            <a:endParaRPr lang="en-US" altLang="zh-CN" sz="2800" dirty="0" smtClean="0"/>
          </a:p>
          <a:p>
            <a:pPr lvl="3"/>
            <a:r>
              <a:rPr lang="zh-CN" altLang="en-US" dirty="0" smtClean="0"/>
              <a:t>幻灯片的页面结构（各个对象的位置分布）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主要明确：主题、内容、图片等在页面中的摆放位置</a:t>
            </a:r>
            <a:endParaRPr lang="en-US" altLang="zh-CN" dirty="0" smtClean="0"/>
          </a:p>
          <a:p>
            <a:pPr lvl="2"/>
            <a:r>
              <a:rPr lang="zh-CN" altLang="en-US" sz="2800" dirty="0" smtClean="0"/>
              <a:t>设计方法</a:t>
            </a:r>
            <a:endParaRPr lang="en-US" altLang="zh-CN" sz="2800" dirty="0" smtClean="0"/>
          </a:p>
          <a:p>
            <a:pPr lvl="3"/>
            <a:r>
              <a:rPr lang="en-US" altLang="zh-CN" dirty="0" smtClean="0"/>
              <a:t>【</a:t>
            </a:r>
            <a:r>
              <a:rPr lang="zh-CN" altLang="en-US" dirty="0" smtClean="0"/>
              <a:t>开始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选项卡，在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幻灯片</a:t>
            </a:r>
            <a:r>
              <a:rPr lang="en-US" altLang="zh-CN" dirty="0" smtClean="0"/>
              <a:t>】</a:t>
            </a:r>
            <a:r>
              <a:rPr lang="zh-CN" altLang="en-US" dirty="0" smtClean="0"/>
              <a:t>组中选择</a:t>
            </a:r>
            <a:r>
              <a:rPr lang="en-US" altLang="zh-CN" dirty="0" smtClean="0"/>
              <a:t>【</a:t>
            </a:r>
            <a:r>
              <a:rPr lang="zh-CN" altLang="en-US" dirty="0" smtClean="0"/>
              <a:t>版式</a:t>
            </a:r>
            <a:r>
              <a:rPr lang="en-US" altLang="zh-CN" dirty="0" smtClean="0"/>
              <a:t>】</a:t>
            </a:r>
            <a:endParaRPr lang="en-US" altLang="zh-CN" sz="1600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4.</a:t>
            </a:r>
            <a:r>
              <a:rPr lang="zh-CN" altLang="en-US" dirty="0" smtClean="0"/>
              <a:t>幻灯片整体效果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023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幻灯片整体效果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sz="3200" dirty="0" smtClean="0"/>
              <a:t>(2)</a:t>
            </a:r>
            <a:r>
              <a:rPr lang="zh-CN" altLang="en-US" sz="3200" dirty="0" smtClean="0"/>
              <a:t>应用主题</a:t>
            </a:r>
          </a:p>
          <a:p>
            <a:pPr lvl="2"/>
            <a:r>
              <a:rPr lang="zh-CN" altLang="en-US" sz="2800" dirty="0" smtClean="0"/>
              <a:t>定义</a:t>
            </a:r>
            <a:endParaRPr lang="en-US" altLang="zh-CN" sz="2800" dirty="0" smtClean="0"/>
          </a:p>
          <a:p>
            <a:pPr lvl="3"/>
            <a:r>
              <a:rPr lang="zh-CN" altLang="en-US" dirty="0" smtClean="0"/>
              <a:t>定义整个幻灯片的风格</a:t>
            </a:r>
          </a:p>
          <a:p>
            <a:pPr lvl="2"/>
            <a:r>
              <a:rPr lang="zh-CN" altLang="en-US" sz="2800" dirty="0" smtClean="0"/>
              <a:t>设计方法</a:t>
            </a:r>
            <a:endParaRPr lang="en-US" altLang="zh-CN" sz="2800" dirty="0" smtClean="0"/>
          </a:p>
          <a:p>
            <a:pPr lvl="3"/>
            <a:r>
              <a:rPr lang="zh-CN" altLang="en-US" dirty="0" smtClean="0"/>
              <a:t>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设计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选项卡，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选择一个主题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右单击，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应用于全部幻灯片</a:t>
            </a:r>
            <a:r>
              <a:rPr lang="en-US" altLang="zh-CN" dirty="0" smtClean="0"/>
              <a:t>】/【</a:t>
            </a:r>
            <a:r>
              <a:rPr lang="zh-CN" altLang="en-US" dirty="0" smtClean="0"/>
              <a:t>应用于选定幻灯片</a:t>
            </a:r>
            <a:r>
              <a:rPr lang="en-US" altLang="zh-CN" dirty="0" smtClean="0"/>
              <a:t>】</a:t>
            </a:r>
          </a:p>
          <a:p>
            <a:pPr lvl="2"/>
            <a:r>
              <a:rPr lang="zh-CN" altLang="en-US" sz="2800" dirty="0" smtClean="0"/>
              <a:t>其他外观</a:t>
            </a:r>
            <a:endParaRPr lang="en-US" altLang="zh-CN" sz="2800" dirty="0" smtClean="0"/>
          </a:p>
          <a:p>
            <a:pPr lvl="3"/>
            <a:r>
              <a:rPr lang="zh-CN" altLang="en-US" dirty="0" smtClean="0"/>
              <a:t>设置颜色、字体、效果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22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sz="3200" dirty="0" smtClean="0"/>
              <a:t>(3)</a:t>
            </a:r>
            <a:r>
              <a:rPr lang="zh-CN" altLang="en-US" sz="3200" dirty="0" smtClean="0"/>
              <a:t>设置背景</a:t>
            </a:r>
          </a:p>
          <a:p>
            <a:pPr lvl="2"/>
            <a:r>
              <a:rPr lang="zh-CN" altLang="en-US" sz="2800" dirty="0" smtClean="0"/>
              <a:t>设计方法 </a:t>
            </a:r>
            <a:endParaRPr lang="en-US" altLang="zh-CN" sz="2800" dirty="0" smtClean="0"/>
          </a:p>
          <a:p>
            <a:pPr lvl="3"/>
            <a:r>
              <a:rPr lang="en-US" altLang="zh-CN" dirty="0" smtClean="0"/>
              <a:t>【</a:t>
            </a:r>
            <a:r>
              <a:rPr lang="zh-CN" altLang="en-US" dirty="0" smtClean="0"/>
              <a:t>设计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r>
              <a:rPr lang="en-US" altLang="zh-CN" dirty="0" smtClean="0"/>
              <a:t>——【</a:t>
            </a:r>
            <a:r>
              <a:rPr lang="zh-CN" altLang="en-US" dirty="0" smtClean="0"/>
              <a:t>背景样式</a:t>
            </a:r>
            <a:r>
              <a:rPr lang="en-US" altLang="zh-CN" dirty="0" smtClean="0"/>
              <a:t>】 </a:t>
            </a:r>
          </a:p>
          <a:p>
            <a:pPr lvl="3"/>
            <a:r>
              <a:rPr lang="zh-CN" altLang="en-US" dirty="0" smtClean="0"/>
              <a:t>直接选择一种样式</a:t>
            </a:r>
            <a:endParaRPr lang="en-US" altLang="zh-CN" dirty="0" smtClean="0"/>
          </a:p>
          <a:p>
            <a:pPr lvl="3">
              <a:buNone/>
            </a:pPr>
            <a:r>
              <a:rPr lang="zh-CN" altLang="en-US" dirty="0" smtClean="0"/>
              <a:t>或者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子命令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选择背景格式 </a:t>
            </a:r>
          </a:p>
          <a:p>
            <a:pPr lvl="4"/>
            <a:r>
              <a:rPr lang="zh-CN" altLang="en-US" sz="2400" dirty="0" smtClean="0"/>
              <a:t>选定纯色背景</a:t>
            </a:r>
            <a:endParaRPr lang="en-US" altLang="zh-CN" sz="2400" dirty="0" smtClean="0"/>
          </a:p>
          <a:p>
            <a:pPr lvl="4"/>
            <a:r>
              <a:rPr lang="zh-CN" altLang="en-US" sz="2400" dirty="0" smtClean="0"/>
              <a:t>选择渐变背景</a:t>
            </a:r>
            <a:endParaRPr lang="en-US" altLang="zh-CN" sz="2400" dirty="0" smtClean="0"/>
          </a:p>
          <a:p>
            <a:pPr lvl="4"/>
            <a:r>
              <a:rPr lang="zh-CN" altLang="en-US" sz="2400" dirty="0" smtClean="0"/>
              <a:t>选择图片作为背景 </a:t>
            </a:r>
            <a:endParaRPr lang="en-US" altLang="zh-CN" sz="2400" dirty="0" smtClean="0"/>
          </a:p>
          <a:p>
            <a:pPr lvl="3"/>
            <a:r>
              <a:rPr lang="en-US" altLang="zh-CN" dirty="0" smtClean="0"/>
              <a:t>【</a:t>
            </a:r>
            <a:r>
              <a:rPr lang="zh-CN" altLang="en-US" dirty="0" smtClean="0"/>
              <a:t>全部应用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或“默认当前页面”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zh-CN" sz="3600" dirty="0" smtClean="0"/>
              <a:t>4.</a:t>
            </a:r>
            <a:r>
              <a:rPr lang="zh-CN" altLang="en-US" sz="3600" dirty="0" smtClean="0"/>
              <a:t>幻灯片整体效果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428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1747</Words>
  <Application>Microsoft Office PowerPoint</Application>
  <PresentationFormat>全屏显示(4:3)</PresentationFormat>
  <Paragraphs>255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主题​​</vt:lpstr>
      <vt:lpstr>PowerPoint 演示文稿</vt:lpstr>
      <vt:lpstr>第5章  PowerPoint2010</vt:lpstr>
      <vt:lpstr>1、PowerPoint基本知识 </vt:lpstr>
      <vt:lpstr>2、PowerPoint主窗口</vt:lpstr>
      <vt:lpstr>3.文件的创建与保存</vt:lpstr>
      <vt:lpstr>3.文件的创建与保存</vt:lpstr>
      <vt:lpstr>4.幻灯片整体效果</vt:lpstr>
      <vt:lpstr>4.幻灯片整体效果</vt:lpstr>
      <vt:lpstr>4.幻灯片整体效果</vt:lpstr>
      <vt:lpstr>5.页面编辑</vt:lpstr>
      <vt:lpstr>5.页面编辑</vt:lpstr>
      <vt:lpstr>5.页面编辑</vt:lpstr>
      <vt:lpstr>5.页面编辑</vt:lpstr>
      <vt:lpstr>5.页面编辑</vt:lpstr>
      <vt:lpstr>5.页面编辑</vt:lpstr>
      <vt:lpstr>6.多媒体应用</vt:lpstr>
      <vt:lpstr>6.多媒体应用</vt:lpstr>
      <vt:lpstr>6.多媒体应用</vt:lpstr>
      <vt:lpstr>7.美化幻灯片</vt:lpstr>
      <vt:lpstr>7.美化幻灯片</vt:lpstr>
      <vt:lpstr>7.美化幻灯片</vt:lpstr>
      <vt:lpstr>7.美化幻灯片</vt:lpstr>
      <vt:lpstr>8、页面播放时的跳转效果</vt:lpstr>
      <vt:lpstr>8、页面播放时的跳转效果</vt:lpstr>
      <vt:lpstr>9.幻灯片播放</vt:lpstr>
      <vt:lpstr>9.幻灯片播放</vt:lpstr>
      <vt:lpstr>小结</vt:lpstr>
      <vt:lpstr>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Xiongyu</dc:creator>
  <cp:lastModifiedBy>maxl</cp:lastModifiedBy>
  <cp:revision>26</cp:revision>
  <dcterms:created xsi:type="dcterms:W3CDTF">2013-12-18T08:31:28Z</dcterms:created>
  <dcterms:modified xsi:type="dcterms:W3CDTF">2014-01-01T12:08:07Z</dcterms:modified>
</cp:coreProperties>
</file>